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305" r:id="rId1"/>
  </p:sldMasterIdLst>
  <p:sldIdLst>
    <p:sldId id="256" r:id="rId2"/>
    <p:sldId id="257" r:id="rId3"/>
    <p:sldId id="273" r:id="rId4"/>
    <p:sldId id="274" r:id="rId5"/>
    <p:sldId id="276" r:id="rId6"/>
    <p:sldId id="277" r:id="rId7"/>
    <p:sldId id="275" r:id="rId8"/>
    <p:sldId id="278" r:id="rId9"/>
    <p:sldId id="279" r:id="rId10"/>
    <p:sldId id="280" r:id="rId11"/>
    <p:sldId id="281" r:id="rId12"/>
    <p:sldId id="282" r:id="rId13"/>
    <p:sldId id="259" r:id="rId14"/>
    <p:sldId id="261" r:id="rId15"/>
    <p:sldId id="264" r:id="rId16"/>
    <p:sldId id="263" r:id="rId17"/>
    <p:sldId id="265" r:id="rId18"/>
    <p:sldId id="266" r:id="rId19"/>
    <p:sldId id="268" r:id="rId20"/>
    <p:sldId id="269" r:id="rId21"/>
    <p:sldId id="27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10535-CEEE-4349-A55E-66063E6BDB5F}" v="342" dt="2022-01-26T07:21:23.555"/>
    <p1510:client id="{282BB4FA-DFBD-086F-3461-4CB1BCDEC200}" v="210" dt="2022-01-26T06:19:46.294"/>
    <p1510:client id="{68270D20-670C-4AA6-51C0-B6DF6BC5851B}" v="16" dt="2022-01-26T13:18:27.750"/>
    <p1510:client id="{7241ED50-141C-76B7-6DA9-67862757AC68}" v="72" dt="2022-01-26T13:04:42.903"/>
    <p1510:client id="{BCC7E952-2DEA-B5B4-01DC-EC80A6608016}" v="101" dt="2022-01-26T12:57:42.812"/>
    <p1510:client id="{BCE666DA-3119-45E6-7626-A91A58E7E7A9}" v="44" dt="2022-01-26T12:31:53.105"/>
    <p1510:client id="{E292F1C6-CB91-4AF9-9BF9-B66764E94110}" v="1272" dt="2022-01-25T19:28:47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vetha Sridhar" userId="S::suvetha_sridhar@thbs.com::17c91181-dbb6-45d9-8226-37a32e7c893e" providerId="AD" clId="Web-{BCC7E952-2DEA-B5B4-01DC-EC80A6608016}"/>
    <pc:docChg chg="modSld">
      <pc:chgData name="Suvetha Sridhar" userId="S::suvetha_sridhar@thbs.com::17c91181-dbb6-45d9-8226-37a32e7c893e" providerId="AD" clId="Web-{BCC7E952-2DEA-B5B4-01DC-EC80A6608016}" dt="2022-01-26T12:57:42.250" v="101"/>
      <pc:docMkLst>
        <pc:docMk/>
      </pc:docMkLst>
      <pc:sldChg chg="modSp">
        <pc:chgData name="Suvetha Sridhar" userId="S::suvetha_sridhar@thbs.com::17c91181-dbb6-45d9-8226-37a32e7c893e" providerId="AD" clId="Web-{BCC7E952-2DEA-B5B4-01DC-EC80A6608016}" dt="2022-01-26T12:48:52.069" v="2" actId="20577"/>
        <pc:sldMkLst>
          <pc:docMk/>
          <pc:sldMk cId="109857222" sldId="256"/>
        </pc:sldMkLst>
        <pc:spChg chg="mod">
          <ac:chgData name="Suvetha Sridhar" userId="S::suvetha_sridhar@thbs.com::17c91181-dbb6-45d9-8226-37a32e7c893e" providerId="AD" clId="Web-{BCC7E952-2DEA-B5B4-01DC-EC80A6608016}" dt="2022-01-26T12:48:52.069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uvetha Sridhar" userId="S::suvetha_sridhar@thbs.com::17c91181-dbb6-45d9-8226-37a32e7c893e" providerId="AD" clId="Web-{BCC7E952-2DEA-B5B4-01DC-EC80A6608016}" dt="2022-01-26T12:53:06.059" v="83" actId="14100"/>
        <pc:sldMkLst>
          <pc:docMk/>
          <pc:sldMk cId="971037887" sldId="257"/>
        </pc:sldMkLst>
        <pc:picChg chg="mod">
          <ac:chgData name="Suvetha Sridhar" userId="S::suvetha_sridhar@thbs.com::17c91181-dbb6-45d9-8226-37a32e7c893e" providerId="AD" clId="Web-{BCC7E952-2DEA-B5B4-01DC-EC80A6608016}" dt="2022-01-26T12:52:28.384" v="70" actId="1076"/>
          <ac:picMkLst>
            <pc:docMk/>
            <pc:sldMk cId="971037887" sldId="257"/>
            <ac:picMk id="3" creationId="{33D96915-FE74-46B1-BD45-D7543B228FD9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3:06.059" v="83" actId="14100"/>
          <ac:picMkLst>
            <pc:docMk/>
            <pc:sldMk cId="971037887" sldId="257"/>
            <ac:picMk id="4" creationId="{D79FB4E0-CF23-4278-8758-E253F857FDC4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49:59.320" v="24" actId="1076"/>
          <ac:picMkLst>
            <pc:docMk/>
            <pc:sldMk cId="971037887" sldId="257"/>
            <ac:picMk id="5" creationId="{C988AC65-A5D0-41B3-88DA-730CB6345DAF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1:26.290" v="49" actId="1076"/>
          <ac:picMkLst>
            <pc:docMk/>
            <pc:sldMk cId="971037887" sldId="257"/>
            <ac:picMk id="6" creationId="{90B1253D-D482-49D0-AE93-D5B6E915CF6D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1:24.524" v="48" actId="1076"/>
          <ac:picMkLst>
            <pc:docMk/>
            <pc:sldMk cId="971037887" sldId="257"/>
            <ac:picMk id="7" creationId="{5B3A1C6F-C35A-4BF1-8B5C-CBDAB37D0088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2:53.215" v="81" actId="1076"/>
          <ac:picMkLst>
            <pc:docMk/>
            <pc:sldMk cId="971037887" sldId="257"/>
            <ac:picMk id="8" creationId="{4A27E268-8871-41BE-ABC9-398CD8DA2F91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2:40.793" v="76" actId="1076"/>
          <ac:picMkLst>
            <pc:docMk/>
            <pc:sldMk cId="971037887" sldId="257"/>
            <ac:picMk id="9" creationId="{293967B8-FCA0-40BA-B26A-FFD8764CA29F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2:32.808" v="72" actId="1076"/>
          <ac:picMkLst>
            <pc:docMk/>
            <pc:sldMk cId="971037887" sldId="257"/>
            <ac:picMk id="10" creationId="{0D8FE49A-D99D-4323-9E15-4AF30B0A0B2B}"/>
          </ac:picMkLst>
        </pc:picChg>
        <pc:picChg chg="mod">
          <ac:chgData name="Suvetha Sridhar" userId="S::suvetha_sridhar@thbs.com::17c91181-dbb6-45d9-8226-37a32e7c893e" providerId="AD" clId="Web-{BCC7E952-2DEA-B5B4-01DC-EC80A6608016}" dt="2022-01-26T12:52:57.715" v="82" actId="1076"/>
          <ac:picMkLst>
            <pc:docMk/>
            <pc:sldMk cId="971037887" sldId="257"/>
            <ac:picMk id="11" creationId="{DD782D06-C1F1-49DF-86CE-07C246589639}"/>
          </ac:picMkLst>
        </pc:picChg>
      </pc:sldChg>
      <pc:sldChg chg="addSp delSp modSp">
        <pc:chgData name="Suvetha Sridhar" userId="S::suvetha_sridhar@thbs.com::17c91181-dbb6-45d9-8226-37a32e7c893e" providerId="AD" clId="Web-{BCC7E952-2DEA-B5B4-01DC-EC80A6608016}" dt="2022-01-26T12:57:42.250" v="101"/>
        <pc:sldMkLst>
          <pc:docMk/>
          <pc:sldMk cId="2624052589" sldId="269"/>
        </pc:sldMkLst>
        <pc:graphicFrameChg chg="mod">
          <ac:chgData name="Suvetha Sridhar" userId="S::suvetha_sridhar@thbs.com::17c91181-dbb6-45d9-8226-37a32e7c893e" providerId="AD" clId="Web-{BCC7E952-2DEA-B5B4-01DC-EC80A6608016}" dt="2022-01-26T12:55:17.764" v="95" actId="1076"/>
          <ac:graphicFrameMkLst>
            <pc:docMk/>
            <pc:sldMk cId="2624052589" sldId="269"/>
            <ac:graphicFrameMk id="49" creationId="{DA68E7EA-F0CD-4FB2-9720-7935F7919F82}"/>
          </ac:graphicFrameMkLst>
        </pc:graphicFrameChg>
        <pc:picChg chg="add del mod">
          <ac:chgData name="Suvetha Sridhar" userId="S::suvetha_sridhar@thbs.com::17c91181-dbb6-45d9-8226-37a32e7c893e" providerId="AD" clId="Web-{BCC7E952-2DEA-B5B4-01DC-EC80A6608016}" dt="2022-01-26T12:54:23.341" v="89"/>
          <ac:picMkLst>
            <pc:docMk/>
            <pc:sldMk cId="2624052589" sldId="269"/>
            <ac:picMk id="9" creationId="{EA4FED29-3142-4609-A8BA-D3B970190B4E}"/>
          </ac:picMkLst>
        </pc:picChg>
        <pc:picChg chg="add del mod">
          <ac:chgData name="Suvetha Sridhar" userId="S::suvetha_sridhar@thbs.com::17c91181-dbb6-45d9-8226-37a32e7c893e" providerId="AD" clId="Web-{BCC7E952-2DEA-B5B4-01DC-EC80A6608016}" dt="2022-01-26T12:57:34.109" v="100"/>
          <ac:picMkLst>
            <pc:docMk/>
            <pc:sldMk cId="2624052589" sldId="269"/>
            <ac:picMk id="28" creationId="{CF52790A-DDBD-4C09-8967-6F130E4B5811}"/>
          </ac:picMkLst>
        </pc:picChg>
        <pc:picChg chg="add mod">
          <ac:chgData name="Suvetha Sridhar" userId="S::suvetha_sridhar@thbs.com::17c91181-dbb6-45d9-8226-37a32e7c893e" providerId="AD" clId="Web-{BCC7E952-2DEA-B5B4-01DC-EC80A6608016}" dt="2022-01-26T12:57:42.250" v="101"/>
          <ac:picMkLst>
            <pc:docMk/>
            <pc:sldMk cId="2624052589" sldId="269"/>
            <ac:picMk id="41" creationId="{95F9E391-8C11-4479-846F-BA60F819234B}"/>
          </ac:picMkLst>
        </pc:picChg>
      </pc:sldChg>
      <pc:sldChg chg="modSp">
        <pc:chgData name="Suvetha Sridhar" userId="S::suvetha_sridhar@thbs.com::17c91181-dbb6-45d9-8226-37a32e7c893e" providerId="AD" clId="Web-{BCC7E952-2DEA-B5B4-01DC-EC80A6608016}" dt="2022-01-26T12:56:04.780" v="97" actId="1076"/>
        <pc:sldMkLst>
          <pc:docMk/>
          <pc:sldMk cId="1293693974" sldId="270"/>
        </pc:sldMkLst>
        <pc:picChg chg="mod">
          <ac:chgData name="Suvetha Sridhar" userId="S::suvetha_sridhar@thbs.com::17c91181-dbb6-45d9-8226-37a32e7c893e" providerId="AD" clId="Web-{BCC7E952-2DEA-B5B4-01DC-EC80A6608016}" dt="2022-01-26T12:56:04.780" v="97" actId="1076"/>
          <ac:picMkLst>
            <pc:docMk/>
            <pc:sldMk cId="1293693974" sldId="270"/>
            <ac:picMk id="4" creationId="{08D39027-FDC8-45DC-8EAE-D0864583B963}"/>
          </ac:picMkLst>
        </pc:picChg>
      </pc:sldChg>
    </pc:docChg>
  </pc:docChgLst>
  <pc:docChgLst>
    <pc:chgData name="Suvetha Sridhar" userId="S::suvetha_sridhar@thbs.com::17c91181-dbb6-45d9-8226-37a32e7c893e" providerId="AD" clId="Web-{E292F1C6-CB91-4AF9-9BF9-B66764E94110}"/>
    <pc:docChg chg="mod addSld delSld modSld addMainMaster delMainMaster modMainMaster">
      <pc:chgData name="Suvetha Sridhar" userId="S::suvetha_sridhar@thbs.com::17c91181-dbb6-45d9-8226-37a32e7c893e" providerId="AD" clId="Web-{E292F1C6-CB91-4AF9-9BF9-B66764E94110}" dt="2022-01-25T19:30:46.346" v="1245" actId="20577"/>
      <pc:docMkLst>
        <pc:docMk/>
      </pc:docMkLst>
      <pc:sldChg chg="addSp delSp modSp mod setBg modClrScheme setClrOvrMap delDesignElem chgLayout">
        <pc:chgData name="Suvetha Sridhar" userId="S::suvetha_sridhar@thbs.com::17c91181-dbb6-45d9-8226-37a32e7c893e" providerId="AD" clId="Web-{E292F1C6-CB91-4AF9-9BF9-B66764E94110}" dt="2022-01-25T18:47:14.857" v="1007" actId="20577"/>
        <pc:sldMkLst>
          <pc:docMk/>
          <pc:sldMk cId="109857222" sldId="256"/>
        </pc:sldMkLst>
        <pc:spChg chg="mod or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uvetha Sridhar" userId="S::suvetha_sridhar@thbs.com::17c91181-dbb6-45d9-8226-37a32e7c893e" providerId="AD" clId="Web-{E292F1C6-CB91-4AF9-9BF9-B66764E94110}" dt="2022-01-25T18:47:14.857" v="1007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5:52:20.169" v="14"/>
          <ac:spMkLst>
            <pc:docMk/>
            <pc:sldMk cId="109857222" sldId="256"/>
            <ac:spMk id="6" creationId="{E8C69906-2BBD-4672-8118-FB43F17713E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3:41.772" v="173"/>
          <ac:spMkLst>
            <pc:docMk/>
            <pc:sldMk cId="109857222" sldId="256"/>
            <ac:spMk id="7" creationId="{B1C3281D-A46F-4842-9340-4CBC29E1B26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1:42.106" v="6"/>
          <ac:spMkLst>
            <pc:docMk/>
            <pc:sldMk cId="109857222" sldId="256"/>
            <ac:spMk id="9" creationId="{25F947E4-EC36-4578-B5D9-94F6C7AA9FE8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5:53:20.280" v="23"/>
          <ac:spMkLst>
            <pc:docMk/>
            <pc:sldMk cId="109857222" sldId="256"/>
            <ac:spMk id="10" creationId="{84938A00-888B-4167-822B-47874E3E9A7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1:42.106" v="6"/>
          <ac:spMkLst>
            <pc:docMk/>
            <pc:sldMk cId="109857222" sldId="256"/>
            <ac:spMk id="11" creationId="{C7846A0D-19A4-4F64-B17F-AB38D3F4714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2:22.544" v="16"/>
          <ac:spMkLst>
            <pc:docMk/>
            <pc:sldMk cId="109857222" sldId="256"/>
            <ac:spMk id="13" creationId="{CB2E64D6-3AEB-4AFF-9475-E210F85E0AA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2:22.544" v="16"/>
          <ac:spMkLst>
            <pc:docMk/>
            <pc:sldMk cId="109857222" sldId="256"/>
            <ac:spMk id="14" creationId="{CFA5B9DB-0BF9-4260-A97B-936524F9668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2:22.544" v="16"/>
          <ac:spMkLst>
            <pc:docMk/>
            <pc:sldMk cId="109857222" sldId="256"/>
            <ac:spMk id="16" creationId="{59824785-89B4-4433-955A-F2C847B1534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18.443" v="833"/>
          <ac:spMkLst>
            <pc:docMk/>
            <pc:sldMk cId="109857222" sldId="256"/>
            <ac:spMk id="18" creationId="{600B5AE2-C5CC-499C-8F2D-249888BE22C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8:10.971" v="102"/>
          <ac:spMkLst>
            <pc:docMk/>
            <pc:sldMk cId="109857222" sldId="256"/>
            <ac:spMk id="19" creationId="{55B419A7-F817-4767-8CCB-FB0E189C4AC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2:19.037" v="172"/>
          <ac:spMkLst>
            <pc:docMk/>
            <pc:sldMk cId="109857222" sldId="256"/>
            <ac:spMk id="21" creationId="{1D153959-30FA-4987-A094-7243641F474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7:24.642" v="92"/>
          <ac:spMkLst>
            <pc:docMk/>
            <pc:sldMk cId="109857222" sldId="256"/>
            <ac:spMk id="22" creationId="{16342306-C49E-412B-A56A-67DBDDD050B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2:19.037" v="172"/>
          <ac:spMkLst>
            <pc:docMk/>
            <pc:sldMk cId="109857222" sldId="256"/>
            <ac:spMk id="23" creationId="{EB6D1D7F-141C-4D8E-BFBA-D95B68E1638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7:24.642" v="92"/>
          <ac:spMkLst>
            <pc:docMk/>
            <pc:sldMk cId="109857222" sldId="256"/>
            <ac:spMk id="24" creationId="{78E81931-EC11-4433-BB7B-ED42BAA2441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2:19.037" v="172"/>
          <ac:spMkLst>
            <pc:docMk/>
            <pc:sldMk cId="109857222" sldId="256"/>
            <ac:spMk id="25" creationId="{27248369-464E-49D1-91FC-BC34A50A66D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5:58:10.971" v="102"/>
          <ac:spMkLst>
            <pc:docMk/>
            <pc:sldMk cId="109857222" sldId="256"/>
            <ac:spMk id="26" creationId="{ADA271CD-3011-4A05-B4A3-80F1794684F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6:25.509" v="180"/>
          <ac:spMkLst>
            <pc:docMk/>
            <pc:sldMk cId="109857222" sldId="256"/>
            <ac:spMk id="27" creationId="{EBDD1931-9E86-4402-9A68-33A2D9EFB19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6:25.509" v="180"/>
          <ac:spMkLst>
            <pc:docMk/>
            <pc:sldMk cId="109857222" sldId="256"/>
            <ac:spMk id="28" creationId="{F13C74B1-5B17-4795-BED0-7140497B445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06:25.509" v="180"/>
          <ac:spMkLst>
            <pc:docMk/>
            <pc:sldMk cId="109857222" sldId="256"/>
            <ac:spMk id="29" creationId="{3FCFB1DE-0B7E-48CC-BA90-B2AB0889F9D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49:21.950" v="307"/>
          <ac:spMkLst>
            <pc:docMk/>
            <pc:sldMk cId="109857222" sldId="256"/>
            <ac:spMk id="30" creationId="{56981798-4550-46DA-9172-4846E2FB66E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49:21.950" v="307"/>
          <ac:spMkLst>
            <pc:docMk/>
            <pc:sldMk cId="109857222" sldId="256"/>
            <ac:spMk id="32" creationId="{D82EB7D3-3AD8-4ED1-9E1A-2906E14635E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18.443" v="833"/>
          <ac:spMkLst>
            <pc:docMk/>
            <pc:sldMk cId="109857222" sldId="256"/>
            <ac:spMk id="33" creationId="{BA7A3698-B350-40E5-8475-9BCC41A089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49:21.950" v="307"/>
          <ac:spMkLst>
            <pc:docMk/>
            <pc:sldMk cId="109857222" sldId="256"/>
            <ac:spMk id="34" creationId="{2D529E20-662F-4915-ACD7-970C026FDB7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109857222" sldId="256"/>
            <ac:spMk id="35" creationId="{9B7AD9F6-8CE7-4299-8FC6-328F4DCD3FF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109857222" sldId="256"/>
            <ac:spMk id="37" creationId="{F49775AF-8896-43EE-92C6-83497D6DC56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18.443" v="833"/>
          <ac:spMkLst>
            <pc:docMk/>
            <pc:sldMk cId="109857222" sldId="256"/>
            <ac:spMk id="38" creationId="{990D0034-F768-41E7-85D4-F38C4DE8577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41" creationId="{06A99299-7151-43AF-94CF-2ADA8412BDD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43" creationId="{09BB4655-F250-4A6F-9526-13AFF611861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49:21.950" v="307"/>
          <ac:spMkLst>
            <pc:docMk/>
            <pc:sldMk cId="109857222" sldId="256"/>
            <ac:spMk id="44" creationId="{59647F54-801D-44AB-8284-EDDFF776313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2:08.014" v="317"/>
          <ac:spMkLst>
            <pc:docMk/>
            <pc:sldMk cId="109857222" sldId="256"/>
            <ac:spMk id="45" creationId="{DE91395A-2D18-4AF6-A0AC-AAA7189FED1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2:08.014" v="317"/>
          <ac:spMkLst>
            <pc:docMk/>
            <pc:sldMk cId="109857222" sldId="256"/>
            <ac:spMk id="47" creationId="{A57352BE-A213-4040-BE8E-D4A925AD9DF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48" creationId="{8DA14841-53A4-4935-BE65-C8373B8A6D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2:08.014" v="317"/>
          <ac:spMkLst>
            <pc:docMk/>
            <pc:sldMk cId="109857222" sldId="256"/>
            <ac:spMk id="49" creationId="{23C7736A-5A08-4021-9AB6-390DFF506AA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0" creationId="{9877C2CF-B2DD-41C8-8B5E-152673376B4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2:08.014" v="317"/>
          <ac:spMkLst>
            <pc:docMk/>
            <pc:sldMk cId="109857222" sldId="256"/>
            <ac:spMk id="51" creationId="{433DF4D3-8A35-461A-ABE0-F56B78A1371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2" creationId="{24923D72-7E69-464B-94C5-B2530008D09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3" creationId="{A00CCC86-7A88-4DFF-A0D0-6604606A2AE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4" creationId="{E1F8ABFD-155B-4386-AE33-6E13057CFCF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5" creationId="{A97B08B2-0DA5-4B7F-A47D-5C15ECFB0B7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8" creationId="{590A298A-601D-412F-9A93-09DCA9DBE01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7:55.662" v="836"/>
          <ac:spMkLst>
            <pc:docMk/>
            <pc:sldMk cId="109857222" sldId="256"/>
            <ac:spMk id="59" creationId="{7474A3CD-596C-4FAC-8913-C98848CD231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3" creationId="{70C80B70-9A5C-46A1-BA7D-690BADB59F3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4" creationId="{82602C6A-CE3E-40EA-BA03-E7FA0CA89AF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5" creationId="{64340D51-F280-4F51-B172-11E1FDA32C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6" creationId="{55B8B74D-B680-4DAF-AD79-72B672F9786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7" creationId="{D4191BFE-FC52-4EAE-8EC7-82BADBC4050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68" creationId="{85B8E4B2-9E03-44DC-A063-61BF3D100B7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1" creationId="{8B40C0DE-A6C1-4279-9075-A79C9C5E87C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2" creationId="{8B3125CF-53D8-459F-BED4-2B1120CF850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3" creationId="{ADFA8CFC-A1E5-4C33-98A8-ECC4A1AED32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4" creationId="{3BA34D34-2336-4F22-9EE7-67D6E7FF13F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5" creationId="{7D1F6233-58F3-474E-8316-2C19B0DE162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13.584" v="838"/>
          <ac:spMkLst>
            <pc:docMk/>
            <pc:sldMk cId="109857222" sldId="256"/>
            <ac:spMk id="76" creationId="{FF23A826-0BE5-4FC1-A33C-CA4954CED0C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45.631" v="842"/>
          <ac:spMkLst>
            <pc:docMk/>
            <pc:sldMk cId="109857222" sldId="256"/>
            <ac:spMk id="77" creationId="{600B5AE2-C5CC-499C-8F2D-249888BE22C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45.631" v="842"/>
          <ac:spMkLst>
            <pc:docMk/>
            <pc:sldMk cId="109857222" sldId="256"/>
            <ac:spMk id="78" creationId="{BA7A3698-B350-40E5-8475-9BCC41A089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8:45.631" v="842"/>
          <ac:spMkLst>
            <pc:docMk/>
            <pc:sldMk cId="109857222" sldId="256"/>
            <ac:spMk id="80" creationId="{990D0034-F768-41E7-85D4-F38C4DE8577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0:56.195" v="857"/>
          <ac:spMkLst>
            <pc:docMk/>
            <pc:sldMk cId="109857222" sldId="256"/>
            <ac:spMk id="83" creationId="{A4322390-8B58-46BE-88EB-D9FD30C0874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0:56.195" v="857"/>
          <ac:spMkLst>
            <pc:docMk/>
            <pc:sldMk cId="109857222" sldId="256"/>
            <ac:spMk id="84" creationId="{C885E190-58DD-42DD-A4A8-401E15C92A5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3:05.416" v="870"/>
          <ac:spMkLst>
            <pc:docMk/>
            <pc:sldMk cId="109857222" sldId="256"/>
            <ac:spMk id="85" creationId="{04812C46-200A-4DEB-A05E-3ED6C68C238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03.274" v="859"/>
          <ac:spMkLst>
            <pc:docMk/>
            <pc:sldMk cId="109857222" sldId="256"/>
            <ac:spMk id="88" creationId="{845D3C1D-A85C-44EE-A21E-2DAAEC79F14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03.274" v="859"/>
          <ac:spMkLst>
            <pc:docMk/>
            <pc:sldMk cId="109857222" sldId="256"/>
            <ac:spMk id="91" creationId="{D987E165-75F1-443C-9A05-ADC511C3375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03.274" v="859"/>
          <ac:spMkLst>
            <pc:docMk/>
            <pc:sldMk cId="109857222" sldId="256"/>
            <ac:spMk id="92" creationId="{1BB654B3-F3F3-4563-AD63-D784299DA67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3:05.416" v="870"/>
          <ac:spMkLst>
            <pc:docMk/>
            <pc:sldMk cId="109857222" sldId="256"/>
            <ac:spMk id="93" creationId="{D1EA859B-E555-4109-94F3-6700E046E00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5.993" v="861"/>
          <ac:spMkLst>
            <pc:docMk/>
            <pc:sldMk cId="109857222" sldId="256"/>
            <ac:spMk id="94" creationId="{9200DA9A-C650-4C85-93DE-F8BFB97880A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5.993" v="861"/>
          <ac:spMkLst>
            <pc:docMk/>
            <pc:sldMk cId="109857222" sldId="256"/>
            <ac:spMk id="96" creationId="{D8A2D167-807B-4285-BF5A-BE1660FA27F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5.993" v="861"/>
          <ac:spMkLst>
            <pc:docMk/>
            <pc:sldMk cId="109857222" sldId="256"/>
            <ac:spMk id="97" creationId="{83B96611-4BCB-4210-9437-6F78615AB78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4.700" v="894"/>
          <ac:spMkLst>
            <pc:docMk/>
            <pc:sldMk cId="109857222" sldId="256"/>
            <ac:spMk id="98" creationId="{758048B4-3F65-4EB9-ABA8-099353BE870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01" creationId="{4C6C9A81-EBD8-4A7D-BE1B-7520E2A46FC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04" creationId="{1CFBC036-F1E2-42B1-B205-11560583B5B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05" creationId="{8DB9BC10-DABC-48C4-BF24-E621264B0A1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06" creationId="{38348FA2-1392-4EC3-AF8B-6A64B797C7A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07" creationId="{93CB2C36-347C-4705-BC75-94EAB8FF83B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9:53.554" v="851"/>
          <ac:spMkLst>
            <pc:docMk/>
            <pc:sldMk cId="109857222" sldId="256"/>
            <ac:spMk id="108" creationId="{4EB21FA6-8B6A-4699-8408-91E69980018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9:53.554" v="851"/>
          <ac:spMkLst>
            <pc:docMk/>
            <pc:sldMk cId="109857222" sldId="256"/>
            <ac:spMk id="109" creationId="{664D6319-AE80-458F-A2C6-1F0351266C9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9:53.554" v="851"/>
          <ac:spMkLst>
            <pc:docMk/>
            <pc:sldMk cId="109857222" sldId="256"/>
            <ac:spMk id="110" creationId="{2B258D2B-6AC3-4B3A-A87C-FD7E6517826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9:53.554" v="851"/>
          <ac:spMkLst>
            <pc:docMk/>
            <pc:sldMk cId="109857222" sldId="256"/>
            <ac:spMk id="111" creationId="{8D55DD8B-9BF9-4B91-A22D-2D3F2AEFF18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1:19.368" v="863"/>
          <ac:spMkLst>
            <pc:docMk/>
            <pc:sldMk cId="109857222" sldId="256"/>
            <ac:spMk id="112" creationId="{4437D23E-7DA0-4020-B991-9734AB97743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4.700" v="894"/>
          <ac:spMkLst>
            <pc:docMk/>
            <pc:sldMk cId="109857222" sldId="256"/>
            <ac:spMk id="113" creationId="{1AE2FDE4-8ECB-4D0B-B871-D4EE526064C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9:56.250" v="919"/>
          <ac:spMkLst>
            <pc:docMk/>
            <pc:sldMk cId="109857222" sldId="256"/>
            <ac:spMk id="118" creationId="{600B5AE2-C5CC-499C-8F2D-249888BE22C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9:56.250" v="919"/>
          <ac:spMkLst>
            <pc:docMk/>
            <pc:sldMk cId="109857222" sldId="256"/>
            <ac:spMk id="119" creationId="{BA7A3698-B350-40E5-8475-9BCC41A089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8.856" v="896"/>
          <ac:spMkLst>
            <pc:docMk/>
            <pc:sldMk cId="109857222" sldId="256"/>
            <ac:spMk id="120" creationId="{8FC9BE17-9A7B-462D-AE50-3D87773873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8.856" v="896"/>
          <ac:spMkLst>
            <pc:docMk/>
            <pc:sldMk cId="109857222" sldId="256"/>
            <ac:spMk id="121" creationId="{3EBE8569-6AEC-4B8C-8D53-2DE337CDBA6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8.856" v="896"/>
          <ac:spMkLst>
            <pc:docMk/>
            <pc:sldMk cId="109857222" sldId="256"/>
            <ac:spMk id="122" creationId="{55D4142C-5077-457F-A6AD-3FECFDB3968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6:28.856" v="896"/>
          <ac:spMkLst>
            <pc:docMk/>
            <pc:sldMk cId="109857222" sldId="256"/>
            <ac:spMk id="123" creationId="{7A5F0580-5EE9-419F-96EE-B6529EF6E7D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7:18.169" v="903"/>
          <ac:spMkLst>
            <pc:docMk/>
            <pc:sldMk cId="109857222" sldId="256"/>
            <ac:spMk id="124" creationId="{2A0E4E09-FC02-4ADC-951A-3FFA90B6FE3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7:18.169" v="903"/>
          <ac:spMkLst>
            <pc:docMk/>
            <pc:sldMk cId="109857222" sldId="256"/>
            <ac:spMk id="125" creationId="{9453FF84-60C1-4EA8-B49B-1B8C2D0C589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9:56.250" v="919"/>
          <ac:spMkLst>
            <pc:docMk/>
            <pc:sldMk cId="109857222" sldId="256"/>
            <ac:spMk id="127" creationId="{990D0034-F768-41E7-85D4-F38C4DE8577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9:56.250" v="919"/>
          <ac:spMkLst>
            <pc:docMk/>
            <pc:sldMk cId="109857222" sldId="256"/>
            <ac:spMk id="128" creationId="{C4F7E42D-8B5A-4FC8-81CD-9E60171F7FA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29:56.250" v="919"/>
          <ac:spMkLst>
            <pc:docMk/>
            <pc:sldMk cId="109857222" sldId="256"/>
            <ac:spMk id="129" creationId="{8C04651D-B9F4-4935-A02D-364153FBDF5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0" creationId="{2928117C-9446-4E7F-AE62-95E0F6DB5B2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1" creationId="{84D30AFB-4D71-48B0-AA00-28EE92363A5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2" creationId="{96A0B76F-8010-4C62-B4B6-C5FC438C059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3" creationId="{B36BEBD5-A373-4C8C-8C06-CD8007E22F3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4" creationId="{36B822CC-7DA9-4417-AA94-64CEB676F0B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1:57.470" v="927"/>
          <ac:spMkLst>
            <pc:docMk/>
            <pc:sldMk cId="109857222" sldId="256"/>
            <ac:spMk id="135" creationId="{AFA01E88-71CC-4FF3-9E81-51E0C32B45E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2:21.908" v="929"/>
          <ac:spMkLst>
            <pc:docMk/>
            <pc:sldMk cId="109857222" sldId="256"/>
            <ac:spMk id="136" creationId="{E2B38E65-3AFD-404A-BEFC-3006BCB7A7D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2:21.908" v="929"/>
          <ac:spMkLst>
            <pc:docMk/>
            <pc:sldMk cId="109857222" sldId="256"/>
            <ac:spMk id="137" creationId="{AE598562-3047-4BC2-BFF9-F39420474D2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3:46.690" v="939"/>
          <ac:spMkLst>
            <pc:docMk/>
            <pc:sldMk cId="109857222" sldId="256"/>
            <ac:spMk id="139" creationId="{600B5AE2-C5CC-499C-8F2D-249888BE22C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3:46.690" v="939"/>
          <ac:spMkLst>
            <pc:docMk/>
            <pc:sldMk cId="109857222" sldId="256"/>
            <ac:spMk id="140" creationId="{BA7A3698-B350-40E5-8475-9BCC41A089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3:46.690" v="939"/>
          <ac:spMkLst>
            <pc:docMk/>
            <pc:sldMk cId="109857222" sldId="256"/>
            <ac:spMk id="142" creationId="{311973C2-EB8B-452A-A698-4A252FD3AE2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3:46.690" v="939"/>
          <ac:spMkLst>
            <pc:docMk/>
            <pc:sldMk cId="109857222" sldId="256"/>
            <ac:spMk id="143" creationId="{10162E77-11AD-44A7-84EC-40C59EEFBD2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3:56.612" v="941"/>
          <ac:spMkLst>
            <pc:docMk/>
            <pc:sldMk cId="109857222" sldId="256"/>
            <ac:spMk id="145" creationId="{C4D9C4F3-3A51-4F45-8A5D-AAD196BF7D2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6:27.333" v="953"/>
          <ac:spMkLst>
            <pc:docMk/>
            <pc:sldMk cId="109857222" sldId="256"/>
            <ac:spMk id="146" creationId="{E5710F7E-9657-4F8D-ABBB-7F8C5000E26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6:27.333" v="953"/>
          <ac:spMkLst>
            <pc:docMk/>
            <pc:sldMk cId="109857222" sldId="256"/>
            <ac:spMk id="147" creationId="{85C19162-BC9D-4CEA-AEF8-04E859CB913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7:36.271" v="958"/>
          <ac:spMkLst>
            <pc:docMk/>
            <pc:sldMk cId="109857222" sldId="256"/>
            <ac:spMk id="148" creationId="{5B6D324E-2D03-4162-AF1E-D5E32234E25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39:30.023" v="967"/>
          <ac:spMkLst>
            <pc:docMk/>
            <pc:sldMk cId="109857222" sldId="256"/>
            <ac:spMk id="149" creationId="{4F74D28C-3268-4E35-8EE1-D92CB4A85A7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0:38.727" v="972"/>
          <ac:spMkLst>
            <pc:docMk/>
            <pc:sldMk cId="109857222" sldId="256"/>
            <ac:spMk id="150" creationId="{F78FA41B-9A77-4FFE-A10F-9443EFDE609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109857222" sldId="256"/>
            <ac:spMk id="151" creationId="{9AA72BD9-2C5A-4EDC-931F-5AA08EACA0F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109857222" sldId="256"/>
            <ac:spMk id="152" creationId="{DD3981AC-7B61-4947-BCF3-F7AA7FA385B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109857222" sldId="256"/>
            <ac:spMk id="153" creationId="{55D4142C-5077-457F-A6AD-3FECFDB3968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109857222" sldId="256"/>
            <ac:spMk id="154" creationId="{7A5F0580-5EE9-419F-96EE-B6529EF6E7D0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57" creationId="{8A610DC7-FE1B-47B9-8452-CFC389786C2D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60" creationId="{DC9A0934-0C2C-4565-9290-A345B19BD94C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61" creationId="{1288C528-6850-4309-8D5E-276D46744006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62" creationId="{E83C4BF2-CE85-4725-91F5-903A0C253504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63" creationId="{F7E85553-125B-468C-B123-443207482B3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4:46.230" v="995"/>
          <ac:spMkLst>
            <pc:docMk/>
            <pc:sldMk cId="109857222" sldId="256"/>
            <ac:spMk id="164" creationId="{C1DE0CAB-0099-47AE-8A9D-F0C80866669D}"/>
          </ac:spMkLst>
        </pc:spChg>
        <pc:grpChg chg="add del">
          <ac:chgData name="Suvetha Sridhar" userId="S::suvetha_sridhar@thbs.com::17c91181-dbb6-45d9-8226-37a32e7c893e" providerId="AD" clId="Web-{E292F1C6-CB91-4AF9-9BF9-B66764E94110}" dt="2022-01-25T16:49:21.950" v="307"/>
          <ac:grpSpMkLst>
            <pc:docMk/>
            <pc:sldMk cId="109857222" sldId="256"/>
            <ac:grpSpMk id="31" creationId="{FAEF28A3-012D-4640-B8B8-1EF6EAF7233B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6:52:08.014" v="317"/>
          <ac:grpSpMkLst>
            <pc:docMk/>
            <pc:sldMk cId="109857222" sldId="256"/>
            <ac:grpSpMk id="46" creationId="{7398C59F-5A18-487B-91D6-B955AACF2E50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6:52:08.014" v="317"/>
          <ac:grpSpMkLst>
            <pc:docMk/>
            <pc:sldMk cId="109857222" sldId="256"/>
            <ac:grpSpMk id="61" creationId="{520234FB-542E-4550-9C2F-1B56FD41A1CA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8:19:53.554" v="851"/>
          <ac:grpSpMkLst>
            <pc:docMk/>
            <pc:sldMk cId="109857222" sldId="256"/>
            <ac:grpSpMk id="82" creationId="{F27737A0-D7E0-4415-8E90-FD4F69E76C19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8:19:53.554" v="851"/>
          <ac:grpSpMkLst>
            <pc:docMk/>
            <pc:sldMk cId="109857222" sldId="256"/>
            <ac:grpSpMk id="95" creationId="{57D8AB18-1DD7-4D60-B9FA-190B47BB267A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8:26:24.700" v="894"/>
          <ac:grpSpMkLst>
            <pc:docMk/>
            <pc:sldMk cId="109857222" sldId="256"/>
            <ac:grpSpMk id="116" creationId="{18488D89-E3BB-4E60-BF44-5F0BE92E3F13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8:27:18.169" v="903"/>
          <ac:grpSpMkLst>
            <pc:docMk/>
            <pc:sldMk cId="109857222" sldId="256"/>
            <ac:grpSpMk id="117" creationId="{16DBFAD4-B5FC-442B-A283-381B01B195F7}"/>
          </ac:grpSpMkLst>
        </pc:grpChg>
        <pc:grpChg chg="add del">
          <ac:chgData name="Suvetha Sridhar" userId="S::suvetha_sridhar@thbs.com::17c91181-dbb6-45d9-8226-37a32e7c893e" providerId="AD" clId="Web-{E292F1C6-CB91-4AF9-9BF9-B66764E94110}" dt="2022-01-25T18:32:21.908" v="929"/>
          <ac:grpSpMkLst>
            <pc:docMk/>
            <pc:sldMk cId="109857222" sldId="256"/>
            <ac:grpSpMk id="138" creationId="{C19E0D66-E86B-461B-B58E-7FB356BB03FD}"/>
          </ac:grpSpMkLst>
        </pc:grpChg>
        <pc:picChg chg="add del">
          <ac:chgData name="Suvetha Sridhar" userId="S::suvetha_sridhar@thbs.com::17c91181-dbb6-45d9-8226-37a32e7c893e" providerId="AD" clId="Web-{E292F1C6-CB91-4AF9-9BF9-B66764E94110}" dt="2022-01-25T15:51:42.106" v="6"/>
          <ac:picMkLst>
            <pc:docMk/>
            <pc:sldMk cId="109857222" sldId="256"/>
            <ac:picMk id="4" creationId="{B1F2EE92-E352-4D3C-9A6F-0295B9B9E9A6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5:52:20.169" v="15"/>
          <ac:picMkLst>
            <pc:docMk/>
            <pc:sldMk cId="109857222" sldId="256"/>
            <ac:picMk id="5" creationId="{F9D82B81-5DBF-474F-B65E-2E3B86916BBF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5:53:20.280" v="24"/>
          <ac:picMkLst>
            <pc:docMk/>
            <pc:sldMk cId="109857222" sldId="256"/>
            <ac:picMk id="8" creationId="{32336F74-45D7-4726-84F3-8D71D625F201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8:44:46.230" v="995"/>
          <ac:picMkLst>
            <pc:docMk/>
            <pc:sldMk cId="109857222" sldId="256"/>
            <ac:picMk id="12" creationId="{BEFD10D0-550E-4E0E-8A2E-9B183E7C4B16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5:52:22.544" v="16"/>
          <ac:picMkLst>
            <pc:docMk/>
            <pc:sldMk cId="109857222" sldId="256"/>
            <ac:picMk id="15" creationId="{39B5DAFA-316C-4571-8A11-4582431C788E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7:55.662" v="836"/>
          <ac:picMkLst>
            <pc:docMk/>
            <pc:sldMk cId="109857222" sldId="256"/>
            <ac:picMk id="40" creationId="{2FA3880A-8D8F-466C-A4A1-F07BCDD3719C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7:55.662" v="836"/>
          <ac:picMkLst>
            <pc:docMk/>
            <pc:sldMk cId="109857222" sldId="256"/>
            <ac:picMk id="42" creationId="{3C0A64CB-20A1-4508-B568-284EB04F78EE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7:55.662" v="836"/>
          <ac:picMkLst>
            <pc:docMk/>
            <pc:sldMk cId="109857222" sldId="256"/>
            <ac:picMk id="56" creationId="{19C770FC-6D2D-4B73-8219-CFEB0B146F7C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7:55.662" v="836"/>
          <ac:picMkLst>
            <pc:docMk/>
            <pc:sldMk cId="109857222" sldId="256"/>
            <ac:picMk id="57" creationId="{2DD31FDA-BCB5-4B8D-8FB8-8CCF019C9F11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8:13.584" v="838"/>
          <ac:picMkLst>
            <pc:docMk/>
            <pc:sldMk cId="109857222" sldId="256"/>
            <ac:picMk id="60" creationId="{DC95F854-2C62-40D6-B658-D11D34876F16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8:13.584" v="838"/>
          <ac:picMkLst>
            <pc:docMk/>
            <pc:sldMk cId="109857222" sldId="256"/>
            <ac:picMk id="62" creationId="{90161D53-4A9C-4725-9E3C-064E8B3A0C93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8:13.584" v="838"/>
          <ac:picMkLst>
            <pc:docMk/>
            <pc:sldMk cId="109857222" sldId="256"/>
            <ac:picMk id="69" creationId="{A3BBDDF9-6CC6-4BF4-A9C2-FA33DD132C81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18:13.584" v="838"/>
          <ac:picMkLst>
            <pc:docMk/>
            <pc:sldMk cId="109857222" sldId="256"/>
            <ac:picMk id="70" creationId="{281F7B2A-7BE5-4C99-AF99-01F59B46F425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03.274" v="859"/>
          <ac:picMkLst>
            <pc:docMk/>
            <pc:sldMk cId="109857222" sldId="256"/>
            <ac:picMk id="86" creationId="{C0F4014E-6BAF-4F6C-B8CE-81A4D8F8801E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03.274" v="859"/>
          <ac:picMkLst>
            <pc:docMk/>
            <pc:sldMk cId="109857222" sldId="256"/>
            <ac:picMk id="87" creationId="{B891C919-1CCE-4DE8-BCB6-6D4A823ABA63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03.274" v="859"/>
          <ac:picMkLst>
            <pc:docMk/>
            <pc:sldMk cId="109857222" sldId="256"/>
            <ac:picMk id="89" creationId="{1272C03D-FF5F-4787-9923-252D8F950C24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03.274" v="859"/>
          <ac:picMkLst>
            <pc:docMk/>
            <pc:sldMk cId="109857222" sldId="256"/>
            <ac:picMk id="90" creationId="{809E94B5-14C4-4FFC-A641-4DD9C0733BEC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19.368" v="863"/>
          <ac:picMkLst>
            <pc:docMk/>
            <pc:sldMk cId="109857222" sldId="256"/>
            <ac:picMk id="99" creationId="{BED40652-2041-40A8-BD19-217432266812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19.368" v="863"/>
          <ac:picMkLst>
            <pc:docMk/>
            <pc:sldMk cId="109857222" sldId="256"/>
            <ac:picMk id="100" creationId="{3F9E3962-D4A6-4AE1-88E9-74BCE5EB88F5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19.368" v="863"/>
          <ac:picMkLst>
            <pc:docMk/>
            <pc:sldMk cId="109857222" sldId="256"/>
            <ac:picMk id="102" creationId="{79C71F41-5AA1-428C-A1E3-0BD5A769116D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8:21:19.368" v="863"/>
          <ac:picMkLst>
            <pc:docMk/>
            <pc:sldMk cId="109857222" sldId="256"/>
            <ac:picMk id="103" creationId="{8AA17048-7FB7-46CB-B99B-8D9D66ECA5B6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8:44:46.230" v="995"/>
          <ac:picMkLst>
            <pc:docMk/>
            <pc:sldMk cId="109857222" sldId="256"/>
            <ac:picMk id="155" creationId="{C9134821-5D8B-4373-BA74-CFE9AB35A55A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8:44:46.230" v="995"/>
          <ac:picMkLst>
            <pc:docMk/>
            <pc:sldMk cId="109857222" sldId="256"/>
            <ac:picMk id="156" creationId="{5965195F-79F5-4911-907D-13CB3F534351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8:44:46.230" v="995"/>
          <ac:picMkLst>
            <pc:docMk/>
            <pc:sldMk cId="109857222" sldId="256"/>
            <ac:picMk id="158" creationId="{2742ADC1-2286-40B7-A3C6-D6C3362FA04B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8:44:46.230" v="995"/>
          <ac:picMkLst>
            <pc:docMk/>
            <pc:sldMk cId="109857222" sldId="256"/>
            <ac:picMk id="159" creationId="{C878FBDC-78F2-4D49-8DB3-1A48CA9F7FC0}"/>
          </ac:picMkLst>
        </pc:picChg>
        <pc:cxnChg chg="add del">
          <ac:chgData name="Suvetha Sridhar" userId="S::suvetha_sridhar@thbs.com::17c91181-dbb6-45d9-8226-37a32e7c893e" providerId="AD" clId="Web-{E292F1C6-CB91-4AF9-9BF9-B66764E94110}" dt="2022-01-25T16:03:41.772" v="173"/>
          <ac:cxnSpMkLst>
            <pc:docMk/>
            <pc:sldMk cId="109857222" sldId="256"/>
            <ac:cxnSpMk id="17" creationId="{313FECB8-44EE-4A45-9F7B-66ECF1C3C888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5:58:10.971" v="102"/>
          <ac:cxnSpMkLst>
            <pc:docMk/>
            <pc:sldMk cId="109857222" sldId="256"/>
            <ac:cxnSpMk id="20" creationId="{E3B95BE3-D5B2-4F38-9A01-17866C9FBA6E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7:18.443" v="833"/>
          <ac:cxnSpMkLst>
            <pc:docMk/>
            <pc:sldMk cId="109857222" sldId="256"/>
            <ac:cxnSpMk id="36" creationId="{0AC655C7-EC94-4BE6-84C8-2F9EFBBB2789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7:18.443" v="833"/>
          <ac:cxnSpMkLst>
            <pc:docMk/>
            <pc:sldMk cId="109857222" sldId="256"/>
            <ac:cxnSpMk id="39" creationId="{5A0A5CF6-407C-4691-8122-49DF69D0020D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8:45.631" v="842"/>
          <ac:cxnSpMkLst>
            <pc:docMk/>
            <pc:sldMk cId="109857222" sldId="256"/>
            <ac:cxnSpMk id="79" creationId="{0AC655C7-EC94-4BE6-84C8-2F9EFBBB2789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8:45.631" v="842"/>
          <ac:cxnSpMkLst>
            <pc:docMk/>
            <pc:sldMk cId="109857222" sldId="256"/>
            <ac:cxnSpMk id="81" creationId="{5A0A5CF6-407C-4691-8122-49DF69D0020D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26:24.700" v="894"/>
          <ac:cxnSpMkLst>
            <pc:docMk/>
            <pc:sldMk cId="109857222" sldId="256"/>
            <ac:cxnSpMk id="114" creationId="{3C86DB23-FEFE-4C3A-88FA-8E855AB1EEBB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26:24.700" v="894"/>
          <ac:cxnSpMkLst>
            <pc:docMk/>
            <pc:sldMk cId="109857222" sldId="256"/>
            <ac:cxnSpMk id="115" creationId="{3BB22FAF-4B4F-40B1-97FF-67CD036C89D0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29:56.250" v="919"/>
          <ac:cxnSpMkLst>
            <pc:docMk/>
            <pc:sldMk cId="109857222" sldId="256"/>
            <ac:cxnSpMk id="126" creationId="{0AC655C7-EC94-4BE6-84C8-2F9EFBBB2789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33:46.690" v="939"/>
          <ac:cxnSpMkLst>
            <pc:docMk/>
            <pc:sldMk cId="109857222" sldId="256"/>
            <ac:cxnSpMk id="141" creationId="{0AC655C7-EC94-4BE6-84C8-2F9EFBBB2789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33:46.690" v="939"/>
          <ac:cxnSpMkLst>
            <pc:docMk/>
            <pc:sldMk cId="109857222" sldId="256"/>
            <ac:cxnSpMk id="144" creationId="{5AB158E9-1B40-4CD6-95F0-95CA11DF7B7A}"/>
          </ac:cxnSpMkLst>
        </pc:cxnChg>
      </pc:sldChg>
      <pc:sldChg chg="addSp delSp modSp new mod modClrScheme chgLayout">
        <pc:chgData name="Suvetha Sridhar" userId="S::suvetha_sridhar@thbs.com::17c91181-dbb6-45d9-8226-37a32e7c893e" providerId="AD" clId="Web-{E292F1C6-CB91-4AF9-9BF9-B66764E94110}" dt="2022-01-25T18:47:21.467" v="1008" actId="1076"/>
        <pc:sldMkLst>
          <pc:docMk/>
          <pc:sldMk cId="971037887" sldId="257"/>
        </pc:sldMkLst>
        <pc:spChg chg="mod ord">
          <ac:chgData name="Suvetha Sridhar" userId="S::suvetha_sridhar@thbs.com::17c91181-dbb6-45d9-8226-37a32e7c893e" providerId="AD" clId="Web-{E292F1C6-CB91-4AF9-9BF9-B66764E94110}" dt="2022-01-25T18:44:28.699" v="994"/>
          <ac:spMkLst>
            <pc:docMk/>
            <pc:sldMk cId="971037887" sldId="257"/>
            <ac:spMk id="2" creationId="{E7F8FF6F-2CE6-4CF7-8F3F-EEAF0C02A2D6}"/>
          </ac:spMkLst>
        </pc:spChg>
        <pc:spChg chg="del mod">
          <ac:chgData name="Suvetha Sridhar" userId="S::suvetha_sridhar@thbs.com::17c91181-dbb6-45d9-8226-37a32e7c893e" providerId="AD" clId="Web-{E292F1C6-CB91-4AF9-9BF9-B66764E94110}" dt="2022-01-25T16:28:23.870" v="203"/>
          <ac:spMkLst>
            <pc:docMk/>
            <pc:sldMk cId="971037887" sldId="257"/>
            <ac:spMk id="3" creationId="{2FF1E9E5-34EF-4517-A07B-594BA8FDAE02}"/>
          </ac:spMkLst>
        </pc:spChg>
        <pc:picChg chg="add mod ord">
          <ac:chgData name="Suvetha Sridhar" userId="S::suvetha_sridhar@thbs.com::17c91181-dbb6-45d9-8226-37a32e7c893e" providerId="AD" clId="Web-{E292F1C6-CB91-4AF9-9BF9-B66764E94110}" dt="2022-01-25T18:47:21.467" v="1008" actId="1076"/>
          <ac:picMkLst>
            <pc:docMk/>
            <pc:sldMk cId="971037887" sldId="257"/>
            <ac:picMk id="4" creationId="{D79FB4E0-CF23-4278-8758-E253F857FDC4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6:35:46.033" v="274" actId="1076"/>
          <ac:picMkLst>
            <pc:docMk/>
            <pc:sldMk cId="971037887" sldId="257"/>
            <ac:picMk id="5" creationId="{C988AC65-A5D0-41B3-88DA-730CB6345DAF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6:35:44.470" v="273" actId="1076"/>
          <ac:picMkLst>
            <pc:docMk/>
            <pc:sldMk cId="971037887" sldId="257"/>
            <ac:picMk id="6" creationId="{90B1253D-D482-49D0-AE93-D5B6E915CF6D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6:35:42.361" v="272" actId="1076"/>
          <ac:picMkLst>
            <pc:docMk/>
            <pc:sldMk cId="971037887" sldId="257"/>
            <ac:picMk id="7" creationId="{5B3A1C6F-C35A-4BF1-8B5C-CBDAB37D0088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6:33:32.796" v="249" actId="1076"/>
          <ac:picMkLst>
            <pc:docMk/>
            <pc:sldMk cId="971037887" sldId="257"/>
            <ac:picMk id="8" creationId="{4A27E268-8871-41BE-ABC9-398CD8DA2F91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6:33:44.297" v="256" actId="1076"/>
          <ac:picMkLst>
            <pc:docMk/>
            <pc:sldMk cId="971037887" sldId="257"/>
            <ac:picMk id="9" creationId="{293967B8-FCA0-40BA-B26A-FFD8764CA29F}"/>
          </ac:picMkLst>
        </pc:picChg>
        <pc:picChg chg="add del mod modCrop">
          <ac:chgData name="Suvetha Sridhar" userId="S::suvetha_sridhar@thbs.com::17c91181-dbb6-45d9-8226-37a32e7c893e" providerId="AD" clId="Web-{E292F1C6-CB91-4AF9-9BF9-B66764E94110}" dt="2022-01-25T16:34:48.344" v="264"/>
          <ac:picMkLst>
            <pc:docMk/>
            <pc:sldMk cId="971037887" sldId="257"/>
            <ac:picMk id="10" creationId="{6D0A43C9-D9D0-46D8-AA9A-8BEAED03B99E}"/>
          </ac:picMkLst>
        </pc:picChg>
        <pc:picChg chg="add mod modCrop">
          <ac:chgData name="Suvetha Sridhar" userId="S::suvetha_sridhar@thbs.com::17c91181-dbb6-45d9-8226-37a32e7c893e" providerId="AD" clId="Web-{E292F1C6-CB91-4AF9-9BF9-B66764E94110}" dt="2022-01-25T16:35:37.798" v="271" actId="1076"/>
          <ac:picMkLst>
            <pc:docMk/>
            <pc:sldMk cId="971037887" sldId="257"/>
            <ac:picMk id="11" creationId="{DD782D06-C1F1-49DF-86CE-07C246589639}"/>
          </ac:picMkLst>
        </pc:picChg>
      </pc:sldChg>
      <pc:sldChg chg="addSp delSp modSp new del mod setBg">
        <pc:chgData name="Suvetha Sridhar" userId="S::suvetha_sridhar@thbs.com::17c91181-dbb6-45d9-8226-37a32e7c893e" providerId="AD" clId="Web-{E292F1C6-CB91-4AF9-9BF9-B66764E94110}" dt="2022-01-25T18:06:46.262" v="792"/>
        <pc:sldMkLst>
          <pc:docMk/>
          <pc:sldMk cId="681596402" sldId="258"/>
        </pc:sldMkLst>
        <pc:spChg chg="add mod">
          <ac:chgData name="Suvetha Sridhar" userId="S::suvetha_sridhar@thbs.com::17c91181-dbb6-45d9-8226-37a32e7c893e" providerId="AD" clId="Web-{E292F1C6-CB91-4AF9-9BF9-B66764E94110}" dt="2022-01-25T18:04:42.307" v="764"/>
          <ac:spMkLst>
            <pc:docMk/>
            <pc:sldMk cId="681596402" sldId="258"/>
            <ac:spMk id="7" creationId="{5DC79CAE-79A0-4A49-9593-FA0BF2F9C3CE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8:04:55.479" v="765"/>
          <ac:spMkLst>
            <pc:docMk/>
            <pc:sldMk cId="681596402" sldId="258"/>
            <ac:spMk id="9" creationId="{4280759B-DBE2-49DF-8952-72F02745203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11" creationId="{E1750109-3B91-4506-B997-0CD8E35A148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13" creationId="{E72D8D1B-59F6-4FF3-8547-9BBB6129F2FA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04:42.307" v="764"/>
          <ac:spMkLst>
            <pc:docMk/>
            <pc:sldMk cId="681596402" sldId="258"/>
            <ac:spMk id="14" creationId="{DA381740-063A-41A4-836D-85D14980EEF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15" creationId="{14044C96-7CFD-44DB-A579-D77B0D37C681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04:42.307" v="764"/>
          <ac:spMkLst>
            <pc:docMk/>
            <pc:sldMk cId="681596402" sldId="258"/>
            <ac:spMk id="16" creationId="{B87C619C-EBAB-488E-96B9-153AA4C9B44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17" creationId="{8FC8C21F-9484-4A71-ABFA-6C10682FAC3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04:42.307" v="764"/>
          <ac:spMkLst>
            <pc:docMk/>
            <pc:sldMk cId="681596402" sldId="258"/>
            <ac:spMk id="18" creationId="{130DA1C1-36FD-41D8-9826-EE797BF39BA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19" creationId="{2C444748-5A8D-4B53-89FE-42B455DFA2D1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04:42.307" v="764"/>
          <ac:spMkLst>
            <pc:docMk/>
            <pc:sldMk cId="681596402" sldId="258"/>
            <ac:spMk id="20" creationId="{35BC54F7-1315-4D6C-9420-A5BF0CDDBC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6:57:17.581" v="337"/>
          <ac:spMkLst>
            <pc:docMk/>
            <pc:sldMk cId="681596402" sldId="258"/>
            <ac:spMk id="21" creationId="{F4FFA271-A10A-4AC3-8F06-E3313A197A80}"/>
          </ac:spMkLst>
        </pc:spChg>
        <pc:picChg chg="add del mod ord">
          <ac:chgData name="Suvetha Sridhar" userId="S::suvetha_sridhar@thbs.com::17c91181-dbb6-45d9-8226-37a32e7c893e" providerId="AD" clId="Web-{E292F1C6-CB91-4AF9-9BF9-B66764E94110}" dt="2022-01-25T16:58:08.613" v="344"/>
          <ac:picMkLst>
            <pc:docMk/>
            <pc:sldMk cId="681596402" sldId="258"/>
            <ac:picMk id="2" creationId="{58D192C9-E4B2-47C1-B897-092CA92ECFB2}"/>
          </ac:picMkLst>
        </pc:picChg>
        <pc:picChg chg="add del mod ord">
          <ac:chgData name="Suvetha Sridhar" userId="S::suvetha_sridhar@thbs.com::17c91181-dbb6-45d9-8226-37a32e7c893e" providerId="AD" clId="Web-{E292F1C6-CB91-4AF9-9BF9-B66764E94110}" dt="2022-01-25T16:58:10.207" v="345"/>
          <ac:picMkLst>
            <pc:docMk/>
            <pc:sldMk cId="681596402" sldId="258"/>
            <ac:picMk id="3" creationId="{5826C772-542B-4056-A8BC-86572CFE4079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6:58:06.847" v="343"/>
          <ac:picMkLst>
            <pc:docMk/>
            <pc:sldMk cId="681596402" sldId="258"/>
            <ac:picMk id="4" creationId="{28479321-DB2F-41DC-8AEB-54B0D3F2E565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8:03:13.337" v="734"/>
          <ac:picMkLst>
            <pc:docMk/>
            <pc:sldMk cId="681596402" sldId="258"/>
            <ac:picMk id="5" creationId="{992C21A1-B8C4-46BB-A296-C8C553B274CB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8:05:24.949" v="773" actId="1076"/>
          <ac:picMkLst>
            <pc:docMk/>
            <pc:sldMk cId="681596402" sldId="258"/>
            <ac:picMk id="6" creationId="{D05F3E07-3A5C-4495-B5DE-C0D5EB66515D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8:04:55.479" v="765"/>
          <ac:picMkLst>
            <pc:docMk/>
            <pc:sldMk cId="681596402" sldId="258"/>
            <ac:picMk id="8" creationId="{5A32B31A-EC05-4D02-93BC-C196B3216D3A}"/>
          </ac:picMkLst>
        </pc:picChg>
      </pc:sldChg>
      <pc:sldChg chg="modSp new del mod modClrScheme chgLayout">
        <pc:chgData name="Suvetha Sridhar" userId="S::suvetha_sridhar@thbs.com::17c91181-dbb6-45d9-8226-37a32e7c893e" providerId="AD" clId="Web-{E292F1C6-CB91-4AF9-9BF9-B66764E94110}" dt="2022-01-25T16:49:35.137" v="310"/>
        <pc:sldMkLst>
          <pc:docMk/>
          <pc:sldMk cId="684634029" sldId="258"/>
        </pc:sldMkLst>
        <pc:spChg chg="mod ord">
          <ac:chgData name="Suvetha Sridhar" userId="S::suvetha_sridhar@thbs.com::17c91181-dbb6-45d9-8226-37a32e7c893e" providerId="AD" clId="Web-{E292F1C6-CB91-4AF9-9BF9-B66764E94110}" dt="2022-01-25T16:49:33.216" v="309"/>
          <ac:spMkLst>
            <pc:docMk/>
            <pc:sldMk cId="684634029" sldId="258"/>
            <ac:spMk id="2" creationId="{245FC60D-D9F0-421E-BA7E-B3F585BDC24B}"/>
          </ac:spMkLst>
        </pc:spChg>
        <pc:spChg chg="mod ord">
          <ac:chgData name="Suvetha Sridhar" userId="S::suvetha_sridhar@thbs.com::17c91181-dbb6-45d9-8226-37a32e7c893e" providerId="AD" clId="Web-{E292F1C6-CB91-4AF9-9BF9-B66764E94110}" dt="2022-01-25T16:49:33.216" v="309"/>
          <ac:spMkLst>
            <pc:docMk/>
            <pc:sldMk cId="684634029" sldId="258"/>
            <ac:spMk id="3" creationId="{CD8DCD4D-68F5-4AA9-AEF9-58947B72A5AD}"/>
          </ac:spMkLst>
        </pc:spChg>
      </pc:sldChg>
      <pc:sldChg chg="addSp delSp modSp new add del">
        <pc:chgData name="Suvetha Sridhar" userId="S::suvetha_sridhar@thbs.com::17c91181-dbb6-45d9-8226-37a32e7c893e" providerId="AD" clId="Web-{E292F1C6-CB91-4AF9-9BF9-B66764E94110}" dt="2022-01-25T16:52:18.671" v="320"/>
        <pc:sldMkLst>
          <pc:docMk/>
          <pc:sldMk cId="2565785112" sldId="258"/>
        </pc:sldMkLst>
        <pc:spChg chg="del">
          <ac:chgData name="Suvetha Sridhar" userId="S::suvetha_sridhar@thbs.com::17c91181-dbb6-45d9-8226-37a32e7c893e" providerId="AD" clId="Web-{E292F1C6-CB91-4AF9-9BF9-B66764E94110}" dt="2022-01-25T16:42:47.366" v="299"/>
          <ac:spMkLst>
            <pc:docMk/>
            <pc:sldMk cId="2565785112" sldId="258"/>
            <ac:spMk id="3" creationId="{C8D1908E-380A-41B4-B3DF-E3DADF42DEE5}"/>
          </ac:spMkLst>
        </pc:spChg>
        <pc:picChg chg="add mod ord">
          <ac:chgData name="Suvetha Sridhar" userId="S::suvetha_sridhar@thbs.com::17c91181-dbb6-45d9-8226-37a32e7c893e" providerId="AD" clId="Web-{E292F1C6-CB91-4AF9-9BF9-B66764E94110}" dt="2022-01-25T16:42:47.366" v="299"/>
          <ac:picMkLst>
            <pc:docMk/>
            <pc:sldMk cId="2565785112" sldId="258"/>
            <ac:picMk id="4" creationId="{4159BACA-3846-44EB-9D23-5B2BA4C944E2}"/>
          </ac:picMkLst>
        </pc:picChg>
      </pc:sldChg>
      <pc:sldChg chg="new del">
        <pc:chgData name="Suvetha Sridhar" userId="S::suvetha_sridhar@thbs.com::17c91181-dbb6-45d9-8226-37a32e7c893e" providerId="AD" clId="Web-{E292F1C6-CB91-4AF9-9BF9-B66764E94110}" dt="2022-01-25T16:52:45.031" v="324"/>
        <pc:sldMkLst>
          <pc:docMk/>
          <pc:sldMk cId="4007330760" sldId="258"/>
        </pc:sldMkLst>
      </pc:sldChg>
      <pc:sldChg chg="modSp new del">
        <pc:chgData name="Suvetha Sridhar" userId="S::suvetha_sridhar@thbs.com::17c91181-dbb6-45d9-8226-37a32e7c893e" providerId="AD" clId="Web-{E292F1C6-CB91-4AF9-9BF9-B66764E94110}" dt="2022-01-25T17:08:39.059" v="372"/>
        <pc:sldMkLst>
          <pc:docMk/>
          <pc:sldMk cId="232974269" sldId="259"/>
        </pc:sldMkLst>
        <pc:spChg chg="mod">
          <ac:chgData name="Suvetha Sridhar" userId="S::suvetha_sridhar@thbs.com::17c91181-dbb6-45d9-8226-37a32e7c893e" providerId="AD" clId="Web-{E292F1C6-CB91-4AF9-9BF9-B66764E94110}" dt="2022-01-25T17:08:19.746" v="371" actId="20577"/>
          <ac:spMkLst>
            <pc:docMk/>
            <pc:sldMk cId="232974269" sldId="259"/>
            <ac:spMk id="2" creationId="{B51FA38F-A5A3-4505-9F13-16EBB9AFD022}"/>
          </ac:spMkLst>
        </pc:spChg>
      </pc:sldChg>
      <pc:sldChg chg="add del">
        <pc:chgData name="Suvetha Sridhar" userId="S::suvetha_sridhar@thbs.com::17c91181-dbb6-45d9-8226-37a32e7c893e" providerId="AD" clId="Web-{E292F1C6-CB91-4AF9-9BF9-B66764E94110}" dt="2022-01-25T16:06:44.697" v="181"/>
        <pc:sldMkLst>
          <pc:docMk/>
          <pc:sldMk cId="919481334" sldId="259"/>
        </pc:sldMkLst>
      </pc:sldChg>
      <pc:sldChg chg="addSp delSp modSp new del">
        <pc:chgData name="Suvetha Sridhar" userId="S::suvetha_sridhar@thbs.com::17c91181-dbb6-45d9-8226-37a32e7c893e" providerId="AD" clId="Web-{E292F1C6-CB91-4AF9-9BF9-B66764E94110}" dt="2022-01-25T17:06:43.057" v="357"/>
        <pc:sldMkLst>
          <pc:docMk/>
          <pc:sldMk cId="2151797392" sldId="259"/>
        </pc:sldMkLst>
        <pc:spChg chg="add del mod">
          <ac:chgData name="Suvetha Sridhar" userId="S::suvetha_sridhar@thbs.com::17c91181-dbb6-45d9-8226-37a32e7c893e" providerId="AD" clId="Web-{E292F1C6-CB91-4AF9-9BF9-B66764E94110}" dt="2022-01-25T17:06:37.589" v="356"/>
          <ac:spMkLst>
            <pc:docMk/>
            <pc:sldMk cId="2151797392" sldId="259"/>
            <ac:spMk id="2" creationId="{B775C2E8-E029-4C28-A4CA-B1D43B33E464}"/>
          </ac:spMkLst>
        </pc:spChg>
      </pc:sldChg>
      <pc:sldChg chg="addSp delSp modSp new mod setBg modClrScheme delDesignElem chgLayout">
        <pc:chgData name="Suvetha Sridhar" userId="S::suvetha_sridhar@thbs.com::17c91181-dbb6-45d9-8226-37a32e7c893e" providerId="AD" clId="Web-{E292F1C6-CB91-4AF9-9BF9-B66764E94110}" dt="2022-01-25T18:45:06.293" v="996"/>
        <pc:sldMkLst>
          <pc:docMk/>
          <pc:sldMk cId="2267949320" sldId="259"/>
        </pc:sldMkLst>
        <pc:spChg chg="mod or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2" creationId="{27A81ED8-F6B4-485F-8D77-3CBB6C2202CC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16:42.941" v="389"/>
          <ac:spMkLst>
            <pc:docMk/>
            <pc:sldMk cId="2267949320" sldId="259"/>
            <ac:spMk id="3" creationId="{124266DC-C5C0-4823-B29B-F17E2F440E6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18:25.895" v="398"/>
          <ac:spMkLst>
            <pc:docMk/>
            <pc:sldMk cId="2267949320" sldId="259"/>
            <ac:spMk id="4" creationId="{FAF0C252-705A-4944-B208-E2159FF0996F}"/>
          </ac:spMkLst>
        </pc:spChg>
        <pc:spChg chg="add mod or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14" creationId="{71BA9962-35B6-45AC-AFBB-CEF8690D601A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19:43.302" v="410"/>
          <ac:spMkLst>
            <pc:docMk/>
            <pc:sldMk cId="2267949320" sldId="259"/>
            <ac:spMk id="16" creationId="{E7496AAD-52C6-44DA-B5EF-2629FA538E5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20:05.209" v="417"/>
          <ac:spMkLst>
            <pc:docMk/>
            <pc:sldMk cId="2267949320" sldId="259"/>
            <ac:spMk id="19" creationId="{C05CBC3C-2E5A-4839-8B9B-2E5A6ADF0F58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20:20.381" v="420"/>
          <ac:spMkLst>
            <pc:docMk/>
            <pc:sldMk cId="2267949320" sldId="259"/>
            <ac:spMk id="20" creationId="{4AD7D67B-ECC6-40CA-BD98-910AFCE9F67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20:05.209" v="417"/>
          <ac:spMkLst>
            <pc:docMk/>
            <pc:sldMk cId="2267949320" sldId="259"/>
            <ac:spMk id="21" creationId="{827FF362-FC97-4BF5-949B-D4ADFA26E457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22" creationId="{10208470-709D-4AF1-83BC-8A1019901B0F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24" creationId="{8D9E9787-9929-42D8-AEDA-28F936807A01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25" creationId="{38D8AE6D-D2DF-4BEA-AF55-5E7DD41A31A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267949320" sldId="259"/>
            <ac:spMk id="26" creationId="{7B831B6F-405A-4B47-B9BB-5CA88F28584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19:46.380" v="412"/>
          <ac:spMkLst>
            <pc:docMk/>
            <pc:sldMk cId="2267949320" sldId="259"/>
            <ac:spMk id="27" creationId="{F13C74B1-5B17-4795-BED0-7140497B445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267949320" sldId="259"/>
            <ac:spMk id="28" creationId="{15109354-9C5D-4F8C-B0E6-D1043C7BF20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19:46.380" v="412"/>
          <ac:spMkLst>
            <pc:docMk/>
            <pc:sldMk cId="2267949320" sldId="259"/>
            <ac:spMk id="29" creationId="{3FCFB1DE-0B7E-48CC-BA90-B2AB0889F9D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267949320" sldId="259"/>
            <ac:spMk id="30" creationId="{3CE8AF5E-D374-4CF1-90CC-35CF73B81C3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06.293" v="996"/>
          <ac:spMkLst>
            <pc:docMk/>
            <pc:sldMk cId="2267949320" sldId="259"/>
            <ac:spMk id="31" creationId="{30A678BD-FD5D-4756-B0DC-E713CB827749}"/>
          </ac:spMkLst>
        </pc:spChg>
        <pc:graphicFrameChg chg="add del mod ord modGraphic">
          <ac:chgData name="Suvetha Sridhar" userId="S::suvetha_sridhar@thbs.com::17c91181-dbb6-45d9-8226-37a32e7c893e" providerId="AD" clId="Web-{E292F1C6-CB91-4AF9-9BF9-B66764E94110}" dt="2022-01-25T17:10:05.670" v="387"/>
          <ac:graphicFrameMkLst>
            <pc:docMk/>
            <pc:sldMk cId="2267949320" sldId="259"/>
            <ac:graphicFrameMk id="5" creationId="{1CF4D24E-A7F4-4499-B99E-B929261664B6}"/>
          </ac:graphicFrameMkLst>
        </pc:graphicFrameChg>
        <pc:picChg chg="add del mod ord">
          <ac:chgData name="Suvetha Sridhar" userId="S::suvetha_sridhar@thbs.com::17c91181-dbb6-45d9-8226-37a32e7c893e" providerId="AD" clId="Web-{E292F1C6-CB91-4AF9-9BF9-B66764E94110}" dt="2022-01-25T17:18:21.036" v="397"/>
          <ac:picMkLst>
            <pc:docMk/>
            <pc:sldMk cId="2267949320" sldId="259"/>
            <ac:picMk id="12" creationId="{9C82AEA3-9189-4FF6-9462-ADB1225EBEFF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19:43.302" v="411"/>
          <ac:picMkLst>
            <pc:docMk/>
            <pc:sldMk cId="2267949320" sldId="259"/>
            <ac:picMk id="15" creationId="{8D0D9CF2-914A-460C-AA3B-2F5DD0AE2A37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8:45:06.293" v="996"/>
          <ac:picMkLst>
            <pc:docMk/>
            <pc:sldMk cId="2267949320" sldId="259"/>
            <ac:picMk id="18" creationId="{AE4AAB97-27D3-4958-AEBE-328647452E4C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7:19:46.380" v="412"/>
          <ac:picMkLst>
            <pc:docMk/>
            <pc:sldMk cId="2267949320" sldId="259"/>
            <ac:picMk id="23" creationId="{E28A8269-9599-4895-B6A5-FBD42088B493}"/>
          </ac:picMkLst>
        </pc:picChg>
        <pc:inkChg chg="add del">
          <ac:chgData name="Suvetha Sridhar" userId="S::suvetha_sridhar@thbs.com::17c91181-dbb6-45d9-8226-37a32e7c893e" providerId="AD" clId="Web-{E292F1C6-CB91-4AF9-9BF9-B66764E94110}" dt="2022-01-25T18:14:57.878" v="828"/>
          <ac:inkMkLst>
            <pc:docMk/>
            <pc:sldMk cId="2267949320" sldId="259"/>
            <ac:inkMk id="32" creationId="{070477C5-0410-4E4F-97A1-F84C2465C187}"/>
          </ac:inkMkLst>
        </pc:inkChg>
      </pc:sldChg>
      <pc:sldChg chg="new del">
        <pc:chgData name="Suvetha Sridhar" userId="S::suvetha_sridhar@thbs.com::17c91181-dbb6-45d9-8226-37a32e7c893e" providerId="AD" clId="Web-{E292F1C6-CB91-4AF9-9BF9-B66764E94110}" dt="2022-01-25T16:52:38.046" v="323"/>
        <pc:sldMkLst>
          <pc:docMk/>
          <pc:sldMk cId="3574590104" sldId="259"/>
        </pc:sldMkLst>
      </pc:sldChg>
      <pc:sldChg chg="new del">
        <pc:chgData name="Suvetha Sridhar" userId="S::suvetha_sridhar@thbs.com::17c91181-dbb6-45d9-8226-37a32e7c893e" providerId="AD" clId="Web-{E292F1C6-CB91-4AF9-9BF9-B66764E94110}" dt="2022-01-25T17:23:10.321" v="436"/>
        <pc:sldMkLst>
          <pc:docMk/>
          <pc:sldMk cId="483570153" sldId="260"/>
        </pc:sldMkLst>
      </pc:sldChg>
      <pc:sldChg chg="new del">
        <pc:chgData name="Suvetha Sridhar" userId="S::suvetha_sridhar@thbs.com::17c91181-dbb6-45d9-8226-37a32e7c893e" providerId="AD" clId="Web-{E292F1C6-CB91-4AF9-9BF9-B66764E94110}" dt="2022-01-25T18:05:46.793" v="775"/>
        <pc:sldMkLst>
          <pc:docMk/>
          <pc:sldMk cId="2198649873" sldId="260"/>
        </pc:sldMkLst>
      </pc:sldChg>
      <pc:sldChg chg="add del">
        <pc:chgData name="Suvetha Sridhar" userId="S::suvetha_sridhar@thbs.com::17c91181-dbb6-45d9-8226-37a32e7c893e" providerId="AD" clId="Web-{E292F1C6-CB91-4AF9-9BF9-B66764E94110}" dt="2022-01-25T16:06:45.665" v="182"/>
        <pc:sldMkLst>
          <pc:docMk/>
          <pc:sldMk cId="2677543446" sldId="260"/>
        </pc:sldMkLst>
      </pc:sldChg>
      <pc:sldChg chg="new del">
        <pc:chgData name="Suvetha Sridhar" userId="S::suvetha_sridhar@thbs.com::17c91181-dbb6-45d9-8226-37a32e7c893e" providerId="AD" clId="Web-{E292F1C6-CB91-4AF9-9BF9-B66764E94110}" dt="2022-01-25T17:22:56.852" v="434"/>
        <pc:sldMkLst>
          <pc:docMk/>
          <pc:sldMk cId="3479988394" sldId="260"/>
        </pc:sldMkLst>
      </pc:sldChg>
      <pc:sldChg chg="addSp delSp modSp new mod setBg modClrScheme delDesignElem chgLayout">
        <pc:chgData name="Suvetha Sridhar" userId="S::suvetha_sridhar@thbs.com::17c91181-dbb6-45d9-8226-37a32e7c893e" providerId="AD" clId="Web-{E292F1C6-CB91-4AF9-9BF9-B66764E94110}" dt="2022-01-25T18:44:28.699" v="994"/>
        <pc:sldMkLst>
          <pc:docMk/>
          <pc:sldMk cId="2657289952" sldId="261"/>
        </pc:sldMkLst>
        <pc:spChg chg="add mod">
          <ac:chgData name="Suvetha Sridhar" userId="S::suvetha_sridhar@thbs.com::17c91181-dbb6-45d9-8226-37a32e7c893e" providerId="AD" clId="Web-{E292F1C6-CB91-4AF9-9BF9-B66764E94110}" dt="2022-01-25T18:15:51.160" v="830"/>
          <ac:spMkLst>
            <pc:docMk/>
            <pc:sldMk cId="2657289952" sldId="261"/>
            <ac:spMk id="4" creationId="{6AD07DD6-075E-416A-8192-D4195BDDA86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30:22.905" v="458"/>
          <ac:spMkLst>
            <pc:docMk/>
            <pc:sldMk cId="2657289952" sldId="261"/>
            <ac:spMk id="8" creationId="{057CDEA3-B91A-49B9-8863-BDB4258EFB1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657289952" sldId="261"/>
            <ac:spMk id="9" creationId="{DA381740-063A-41A4-836D-85D14980EEF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657289952" sldId="261"/>
            <ac:spMk id="11" creationId="{76906711-0AFB-47DD-A4B6-4E94B38B8C9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657289952" sldId="261"/>
            <ac:spMk id="13" creationId="{AA91F649-894C-41F6-A21D-3D1AC558E93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2657289952" sldId="261"/>
            <ac:spMk id="15" creationId="{56037404-66BD-46B5-9323-1B531319671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6:27.332" v="831"/>
          <ac:spMkLst>
            <pc:docMk/>
            <pc:sldMk cId="2657289952" sldId="261"/>
            <ac:spMk id="19" creationId="{58A973E8-C2D4-4C81-8ADE-C5C021A615E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6:27.332" v="831"/>
          <ac:spMkLst>
            <pc:docMk/>
            <pc:sldMk cId="2657289952" sldId="261"/>
            <ac:spMk id="28" creationId="{E05CABE9-5E7C-4773-BFCD-24B199FA1AE3}"/>
          </ac:spMkLst>
        </pc:spChg>
        <pc:grpChg chg="add del">
          <ac:chgData name="Suvetha Sridhar" userId="S::suvetha_sridhar@thbs.com::17c91181-dbb6-45d9-8226-37a32e7c893e" providerId="AD" clId="Web-{E292F1C6-CB91-4AF9-9BF9-B66764E94110}" dt="2022-01-25T18:16:27.332" v="831"/>
          <ac:grpSpMkLst>
            <pc:docMk/>
            <pc:sldMk cId="2657289952" sldId="261"/>
            <ac:grpSpMk id="21" creationId="{A08E251A-5371-4E82-A0F3-2CA0C15AB09C}"/>
          </ac:grpSpMkLst>
        </pc:grpChg>
        <pc:picChg chg="add del mod">
          <ac:chgData name="Suvetha Sridhar" userId="S::suvetha_sridhar@thbs.com::17c91181-dbb6-45d9-8226-37a32e7c893e" providerId="AD" clId="Web-{E292F1C6-CB91-4AF9-9BF9-B66764E94110}" dt="2022-01-25T17:29:27.685" v="448"/>
          <ac:picMkLst>
            <pc:docMk/>
            <pc:sldMk cId="2657289952" sldId="261"/>
            <ac:picMk id="2" creationId="{AA1DB161-236A-4D37-B3AF-8204F6C35E29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8:15:51.160" v="830"/>
          <ac:picMkLst>
            <pc:docMk/>
            <pc:sldMk cId="2657289952" sldId="261"/>
            <ac:picMk id="3" creationId="{345C84E1-402E-4A06-B6F8-2C9FDBE89A3F}"/>
          </ac:picMkLst>
        </pc:picChg>
        <pc:cxnChg chg="add del">
          <ac:chgData name="Suvetha Sridhar" userId="S::suvetha_sridhar@thbs.com::17c91181-dbb6-45d9-8226-37a32e7c893e" providerId="AD" clId="Web-{E292F1C6-CB91-4AF9-9BF9-B66764E94110}" dt="2022-01-25T18:16:27.332" v="831"/>
          <ac:cxnSpMkLst>
            <pc:docMk/>
            <pc:sldMk cId="2657289952" sldId="261"/>
            <ac:cxnSpMk id="6" creationId="{8FD48FB1-66D8-4676-B0AA-C139A1DB78D1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6:27.332" v="831"/>
          <ac:cxnSpMkLst>
            <pc:docMk/>
            <pc:sldMk cId="2657289952" sldId="261"/>
            <ac:cxnSpMk id="7" creationId="{F033F5AE-6728-4F19-8DED-658E674B31B9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6:27.332" v="831"/>
          <ac:cxnSpMkLst>
            <pc:docMk/>
            <pc:sldMk cId="2657289952" sldId="261"/>
            <ac:cxnSpMk id="10" creationId="{82C7D74A-18BA-4709-A808-44E8815C4430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6:27.332" v="831"/>
          <ac:cxnSpMkLst>
            <pc:docMk/>
            <pc:sldMk cId="2657289952" sldId="261"/>
            <ac:cxnSpMk id="12" creationId="{B5164A3F-1561-4039-8185-AB0EEB713EA7}"/>
          </ac:cxnSpMkLst>
        </pc:cxnChg>
        <pc:cxnChg chg="add del">
          <ac:chgData name="Suvetha Sridhar" userId="S::suvetha_sridhar@thbs.com::17c91181-dbb6-45d9-8226-37a32e7c893e" providerId="AD" clId="Web-{E292F1C6-CB91-4AF9-9BF9-B66764E94110}" dt="2022-01-25T18:16:27.332" v="831"/>
          <ac:cxnSpMkLst>
            <pc:docMk/>
            <pc:sldMk cId="2657289952" sldId="261"/>
            <ac:cxnSpMk id="17" creationId="{2A35DB53-42BE-460E-9CA1-1294C98463CB}"/>
          </ac:cxnSpMkLst>
        </pc:cxnChg>
      </pc:sldChg>
      <pc:sldChg chg="add del">
        <pc:chgData name="Suvetha Sridhar" userId="S::suvetha_sridhar@thbs.com::17c91181-dbb6-45d9-8226-37a32e7c893e" providerId="AD" clId="Web-{E292F1C6-CB91-4AF9-9BF9-B66764E94110}" dt="2022-01-25T16:06:46.337" v="183"/>
        <pc:sldMkLst>
          <pc:docMk/>
          <pc:sldMk cId="2786629197" sldId="261"/>
        </pc:sldMkLst>
      </pc:sldChg>
      <pc:sldChg chg="addSp delSp modSp new del mod setBg">
        <pc:chgData name="Suvetha Sridhar" userId="S::suvetha_sridhar@thbs.com::17c91181-dbb6-45d9-8226-37a32e7c893e" providerId="AD" clId="Web-{E292F1C6-CB91-4AF9-9BF9-B66764E94110}" dt="2022-01-25T17:53:11.267" v="667"/>
        <pc:sldMkLst>
          <pc:docMk/>
          <pc:sldMk cId="912046498" sldId="262"/>
        </pc:sldMkLst>
        <pc:spChg chg="mod">
          <ac:chgData name="Suvetha Sridhar" userId="S::suvetha_sridhar@thbs.com::17c91181-dbb6-45d9-8226-37a32e7c893e" providerId="AD" clId="Web-{E292F1C6-CB91-4AF9-9BF9-B66764E94110}" dt="2022-01-25T17:47:06.887" v="628" actId="20577"/>
          <ac:spMkLst>
            <pc:docMk/>
            <pc:sldMk cId="912046498" sldId="262"/>
            <ac:spMk id="2" creationId="{245737BC-E7CF-46BB-B031-749E3CC99B23}"/>
          </ac:spMkLst>
        </pc:spChg>
        <pc:spChg chg="del">
          <ac:chgData name="Suvetha Sridhar" userId="S::suvetha_sridhar@thbs.com::17c91181-dbb6-45d9-8226-37a32e7c893e" providerId="AD" clId="Web-{E292F1C6-CB91-4AF9-9BF9-B66764E94110}" dt="2022-01-25T17:33:20.095" v="497"/>
          <ac:spMkLst>
            <pc:docMk/>
            <pc:sldMk cId="912046498" sldId="262"/>
            <ac:spMk id="3" creationId="{CF91BBEC-E10F-4E03-A48B-FB85C4E74A01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33:59.908" v="505"/>
          <ac:spMkLst>
            <pc:docMk/>
            <pc:sldMk cId="912046498" sldId="262"/>
            <ac:spMk id="9" creationId="{D8B0AC73-F9CF-45C6-A589-272903A6F853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34:48.252" v="514"/>
          <ac:spMkLst>
            <pc:docMk/>
            <pc:sldMk cId="912046498" sldId="262"/>
            <ac:spMk id="12" creationId="{FD25E00C-1CF1-493E-8E6D-F1D1DC742FB0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34:59.877" v="516"/>
          <ac:spMkLst>
            <pc:docMk/>
            <pc:sldMk cId="912046498" sldId="262"/>
            <ac:spMk id="15" creationId="{DB652E9D-3382-4A75-B025-4B387233FC12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40:06.631" v="547"/>
          <ac:spMkLst>
            <pc:docMk/>
            <pc:sldMk cId="912046498" sldId="262"/>
            <ac:spMk id="17" creationId="{203C5E12-9500-4511-8986-3CB4EBDA7935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39:55.084" v="546"/>
          <ac:spMkLst>
            <pc:docMk/>
            <pc:sldMk cId="912046498" sldId="262"/>
            <ac:spMk id="19" creationId="{E6FD54B3-6083-4EE4-8209-61B2310E24A8}"/>
          </ac:spMkLst>
        </pc:spChg>
        <pc:spChg chg="add mod">
          <ac:chgData name="Suvetha Sridhar" userId="S::suvetha_sridhar@thbs.com::17c91181-dbb6-45d9-8226-37a32e7c893e" providerId="AD" clId="Web-{E292F1C6-CB91-4AF9-9BF9-B66764E94110}" dt="2022-01-25T17:44:55.495" v="589" actId="20577"/>
          <ac:spMkLst>
            <pc:docMk/>
            <pc:sldMk cId="912046498" sldId="262"/>
            <ac:spMk id="22" creationId="{A4D96A31-8EC0-413A-8D94-8B0FC691E7E4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47:05.762" v="624"/>
          <ac:spMkLst>
            <pc:docMk/>
            <pc:sldMk cId="912046498" sldId="262"/>
            <ac:spMk id="25" creationId="{439A25E1-FA5A-4CF2-90DD-4CBCE158506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0:51.835" v="555"/>
          <ac:spMkLst>
            <pc:docMk/>
            <pc:sldMk cId="912046498" sldId="262"/>
            <ac:spMk id="27" creationId="{C05CBC3C-2E5A-4839-8B9B-2E5A6ADF0F5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0:51.835" v="555"/>
          <ac:spMkLst>
            <pc:docMk/>
            <pc:sldMk cId="912046498" sldId="262"/>
            <ac:spMk id="29" creationId="{827FF362-FC97-4BF5-949B-D4ADFA26E45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3:47.572" v="577"/>
          <ac:spMkLst>
            <pc:docMk/>
            <pc:sldMk cId="912046498" sldId="262"/>
            <ac:spMk id="34" creationId="{2B97F24A-32CE-4C1C-A50D-3016B394DCF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3:47.572" v="577"/>
          <ac:spMkLst>
            <pc:docMk/>
            <pc:sldMk cId="912046498" sldId="262"/>
            <ac:spMk id="36" creationId="{3CE8AF5E-D374-4CF1-90CC-35CF73B81C3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7:43:47.572" v="577"/>
          <ac:spMkLst>
            <pc:docMk/>
            <pc:sldMk cId="912046498" sldId="262"/>
            <ac:spMk id="43" creationId="{7B831B6F-405A-4B47-B9BB-5CA88F285844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7:43:47.572" v="577"/>
          <ac:spMkLst>
            <pc:docMk/>
            <pc:sldMk cId="912046498" sldId="262"/>
            <ac:spMk id="45" creationId="{15109354-9C5D-4F8C-B0E6-D1043C7BF20A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7:43:47.572" v="577"/>
          <ac:spMkLst>
            <pc:docMk/>
            <pc:sldMk cId="912046498" sldId="262"/>
            <ac:spMk id="47" creationId="{3CE8AF5E-D374-4CF1-90CC-35CF73B81C3E}"/>
          </ac:spMkLst>
        </pc:spChg>
        <pc:picChg chg="add del mod ord">
          <ac:chgData name="Suvetha Sridhar" userId="S::suvetha_sridhar@thbs.com::17c91181-dbb6-45d9-8226-37a32e7c893e" providerId="AD" clId="Web-{E292F1C6-CB91-4AF9-9BF9-B66764E94110}" dt="2022-01-25T17:34:38.189" v="513"/>
          <ac:picMkLst>
            <pc:docMk/>
            <pc:sldMk cId="912046498" sldId="262"/>
            <ac:picMk id="4" creationId="{6BCEBF4A-A128-486E-BA6D-D9A374474C94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34:36.471" v="512"/>
          <ac:picMkLst>
            <pc:docMk/>
            <pc:sldMk cId="912046498" sldId="262"/>
            <ac:picMk id="5" creationId="{7D23C81C-8FA3-4DF7-B14B-E31FAD9E3D73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34:08.345" v="509"/>
          <ac:picMkLst>
            <pc:docMk/>
            <pc:sldMk cId="912046498" sldId="262"/>
            <ac:picMk id="6" creationId="{345C19BF-0FF2-4BA8-B997-9ED7B35EDA93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34:06.158" v="508"/>
          <ac:picMkLst>
            <pc:docMk/>
            <pc:sldMk cId="912046498" sldId="262"/>
            <ac:picMk id="7" creationId="{509E8771-9276-4376-AB8D-3CD6E1E2D480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34:34.596" v="511"/>
          <ac:picMkLst>
            <pc:docMk/>
            <pc:sldMk cId="912046498" sldId="262"/>
            <ac:picMk id="10" creationId="{F23D5F39-B998-4C08-ADB9-A5DD2A81BB09}"/>
          </ac:picMkLst>
        </pc:picChg>
        <pc:picChg chg="add del mod ord">
          <ac:chgData name="Suvetha Sridhar" userId="S::suvetha_sridhar@thbs.com::17c91181-dbb6-45d9-8226-37a32e7c893e" providerId="AD" clId="Web-{E292F1C6-CB91-4AF9-9BF9-B66764E94110}" dt="2022-01-25T17:34:51.018" v="515"/>
          <ac:picMkLst>
            <pc:docMk/>
            <pc:sldMk cId="912046498" sldId="262"/>
            <ac:picMk id="13" creationId="{72E93284-4762-4FAD-9D6D-DF9CCAC66D9C}"/>
          </ac:picMkLst>
        </pc:picChg>
        <pc:picChg chg="add del mod ord">
          <ac:chgData name="Suvetha Sridhar" userId="S::suvetha_sridhar@thbs.com::17c91181-dbb6-45d9-8226-37a32e7c893e" providerId="AD" clId="Web-{E292F1C6-CB91-4AF9-9BF9-B66764E94110}" dt="2022-01-25T17:39:50.615" v="545"/>
          <ac:picMkLst>
            <pc:docMk/>
            <pc:sldMk cId="912046498" sldId="262"/>
            <ac:picMk id="16" creationId="{BD04EE38-F2E1-42CD-8E4A-9FF454D926E8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39:55.084" v="546"/>
          <ac:picMkLst>
            <pc:docMk/>
            <pc:sldMk cId="912046498" sldId="262"/>
            <ac:picMk id="18" creationId="{2204801A-7240-4470-8B68-9C793B68391A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7:43:47.572" v="577"/>
          <ac:picMkLst>
            <pc:docMk/>
            <pc:sldMk cId="912046498" sldId="262"/>
            <ac:picMk id="23" creationId="{6406D5F9-F508-48F1-9871-D1AFE0BCE8D8}"/>
          </ac:picMkLst>
        </pc:picChg>
        <pc:picChg chg="add del mod">
          <ac:chgData name="Suvetha Sridhar" userId="S::suvetha_sridhar@thbs.com::17c91181-dbb6-45d9-8226-37a32e7c893e" providerId="AD" clId="Web-{E292F1C6-CB91-4AF9-9BF9-B66764E94110}" dt="2022-01-25T17:47:05.762" v="625"/>
          <ac:picMkLst>
            <pc:docMk/>
            <pc:sldMk cId="912046498" sldId="262"/>
            <ac:picMk id="24" creationId="{320E8BC9-5722-443B-AE71-420B99245CB1}"/>
          </ac:picMkLst>
        </pc:picChg>
        <pc:inkChg chg="add del">
          <ac:chgData name="Suvetha Sridhar" userId="S::suvetha_sridhar@thbs.com::17c91181-dbb6-45d9-8226-37a32e7c893e" providerId="AD" clId="Web-{E292F1C6-CB91-4AF9-9BF9-B66764E94110}" dt="2022-01-25T17:43:47.572" v="577"/>
          <ac:inkMkLst>
            <pc:docMk/>
            <pc:sldMk cId="912046498" sldId="262"/>
            <ac:inkMk id="38" creationId="{070477C5-0410-4E4F-97A1-F84C2465C187}"/>
          </ac:inkMkLst>
        </pc:inkChg>
        <pc:inkChg chg="add">
          <ac:chgData name="Suvetha Sridhar" userId="S::suvetha_sridhar@thbs.com::17c91181-dbb6-45d9-8226-37a32e7c893e" providerId="AD" clId="Web-{E292F1C6-CB91-4AF9-9BF9-B66764E94110}" dt="2022-01-25T17:43:47.572" v="577"/>
          <ac:inkMkLst>
            <pc:docMk/>
            <pc:sldMk cId="912046498" sldId="262"/>
            <ac:inkMk id="49" creationId="{070477C5-0410-4E4F-97A1-F84C2465C187}"/>
          </ac:inkMkLst>
        </pc:inkChg>
      </pc:sldChg>
      <pc:sldChg chg="add del">
        <pc:chgData name="Suvetha Sridhar" userId="S::suvetha_sridhar@thbs.com::17c91181-dbb6-45d9-8226-37a32e7c893e" providerId="AD" clId="Web-{E292F1C6-CB91-4AF9-9BF9-B66764E94110}" dt="2022-01-25T16:06:46.353" v="184"/>
        <pc:sldMkLst>
          <pc:docMk/>
          <pc:sldMk cId="4193780881" sldId="262"/>
        </pc:sldMkLst>
      </pc:sldChg>
      <pc:sldChg chg="add del">
        <pc:chgData name="Suvetha Sridhar" userId="S::suvetha_sridhar@thbs.com::17c91181-dbb6-45d9-8226-37a32e7c893e" providerId="AD" clId="Web-{E292F1C6-CB91-4AF9-9BF9-B66764E94110}" dt="2022-01-25T16:06:47.384" v="185"/>
        <pc:sldMkLst>
          <pc:docMk/>
          <pc:sldMk cId="1719205969" sldId="263"/>
        </pc:sldMkLst>
      </pc:sldChg>
      <pc:sldChg chg="new del">
        <pc:chgData name="Suvetha Sridhar" userId="S::suvetha_sridhar@thbs.com::17c91181-dbb6-45d9-8226-37a32e7c893e" providerId="AD" clId="Web-{E292F1C6-CB91-4AF9-9BF9-B66764E94110}" dt="2022-01-25T17:44:57.354" v="590"/>
        <pc:sldMkLst>
          <pc:docMk/>
          <pc:sldMk cId="2219229122" sldId="263"/>
        </pc:sldMkLst>
      </pc:sldChg>
      <pc:sldChg chg="addSp delSp modSp new mod setBg modClrScheme delDesignElem chgLayout">
        <pc:chgData name="Suvetha Sridhar" userId="S::suvetha_sridhar@thbs.com::17c91181-dbb6-45d9-8226-37a32e7c893e" providerId="AD" clId="Web-{E292F1C6-CB91-4AF9-9BF9-B66764E94110}" dt="2022-01-25T19:19:53.603" v="1163" actId="14100"/>
        <pc:sldMkLst>
          <pc:docMk/>
          <pc:sldMk cId="3936152742" sldId="263"/>
        </pc:sldMkLst>
        <pc:spChg chg="mod or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2" creationId="{2368DCA3-3DC9-4E76-991F-9D64A82D4817}"/>
          </ac:spMkLst>
        </pc:spChg>
        <pc:spChg chg="del mod">
          <ac:chgData name="Suvetha Sridhar" userId="S::suvetha_sridhar@thbs.com::17c91181-dbb6-45d9-8226-37a32e7c893e" providerId="AD" clId="Web-{E292F1C6-CB91-4AF9-9BF9-B66764E94110}" dt="2022-01-25T17:46:15.589" v="605"/>
          <ac:spMkLst>
            <pc:docMk/>
            <pc:sldMk cId="3936152742" sldId="263"/>
            <ac:spMk id="3" creationId="{4C2F37BF-53AF-4D49-B81F-F2AEE3C68F1E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47:17.075" v="630"/>
          <ac:spMkLst>
            <pc:docMk/>
            <pc:sldMk cId="3936152742" sldId="263"/>
            <ac:spMk id="5" creationId="{DE1062CA-9CBB-450A-9EB3-2C8F807C8A3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6:18.980" v="609"/>
          <ac:spMkLst>
            <pc:docMk/>
            <pc:sldMk cId="3936152742" sldId="263"/>
            <ac:spMk id="8" creationId="{AC17DE74-01C9-4859-B65A-85CF999E858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6:18.980" v="609"/>
          <ac:spMkLst>
            <pc:docMk/>
            <pc:sldMk cId="3936152742" sldId="263"/>
            <ac:spMk id="10" creationId="{068C0432-0E90-4CC1-8CD3-D44A90DF07EF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47:41.981" v="633"/>
          <ac:spMkLst>
            <pc:docMk/>
            <pc:sldMk cId="3936152742" sldId="263"/>
            <ac:spMk id="11" creationId="{82DC046F-3228-400B-8C94-3A3AC760A38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7:29.950" v="631"/>
          <ac:spMkLst>
            <pc:docMk/>
            <pc:sldMk cId="3936152742" sldId="263"/>
            <ac:spMk id="14" creationId="{A4DF4716-7EA1-45E1-9AFA-F6BE3EEDF1E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8:00.263" v="635"/>
          <ac:spMkLst>
            <pc:docMk/>
            <pc:sldMk cId="3936152742" sldId="263"/>
            <ac:spMk id="17" creationId="{7B831B6F-405A-4B47-B9BB-5CA88F28584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8:00.263" v="635"/>
          <ac:spMkLst>
            <pc:docMk/>
            <pc:sldMk cId="3936152742" sldId="263"/>
            <ac:spMk id="19" creationId="{15109354-9C5D-4F8C-B0E6-D1043C7BF20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48:00.263" v="635"/>
          <ac:spMkLst>
            <pc:docMk/>
            <pc:sldMk cId="3936152742" sldId="263"/>
            <ac:spMk id="21" creationId="{3CE8AF5E-D374-4CF1-90CC-35CF73B81C3E}"/>
          </ac:spMkLst>
        </pc:spChg>
        <pc:spChg chg="add del mod or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27" creationId="{F3167275-F2C5-47A0-A35F-22432524ADF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29" creationId="{32454A55-8D0E-4288-BA8C-0F28467A20D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3936152742" sldId="263"/>
            <ac:spMk id="30" creationId="{743AA782-23D1-4521-8CAD-47662984AA0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31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3936152742" sldId="263"/>
            <ac:spMk id="32" creationId="{3CE8AF5E-D374-4CF1-90CC-35CF73B81C3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36" creationId="{7BF02DAB-EEF0-487F-A106-B70843EA6DFC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41" creationId="{17F23BF3-D36E-422E-B77D-8797735350E0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43" creationId="{4905ADBF-52E5-486B-8817-5C461E2339B7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45" creationId="{0B1EBF3A-7243-4546-B373-AB69CDB1AE2B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9:46.103" v="1161"/>
          <ac:spMkLst>
            <pc:docMk/>
            <pc:sldMk cId="3936152742" sldId="263"/>
            <ac:spMk id="47" creationId="{4B288424-CED5-417C-AA8E-69B0ABC81176}"/>
          </ac:spMkLst>
        </pc:spChg>
        <pc:graphicFrameChg chg="add del mod ord modGraphic">
          <ac:chgData name="Suvetha Sridhar" userId="S::suvetha_sridhar@thbs.com::17c91181-dbb6-45d9-8226-37a32e7c893e" providerId="AD" clId="Web-{E292F1C6-CB91-4AF9-9BF9-B66764E94110}" dt="2022-01-25T17:48:59.779" v="645"/>
          <ac:graphicFrameMkLst>
            <pc:docMk/>
            <pc:sldMk cId="3936152742" sldId="263"/>
            <ac:graphicFrameMk id="13" creationId="{16341C24-DAEF-4E12-9DB2-77D5ADA87B52}"/>
          </ac:graphicFrameMkLst>
        </pc:graphicFrameChg>
        <pc:picChg chg="add del mod ord">
          <ac:chgData name="Suvetha Sridhar" userId="S::suvetha_sridhar@thbs.com::17c91181-dbb6-45d9-8226-37a32e7c893e" providerId="AD" clId="Web-{E292F1C6-CB91-4AF9-9BF9-B66764E94110}" dt="2022-01-25T17:47:17.075" v="630"/>
          <ac:picMkLst>
            <pc:docMk/>
            <pc:sldMk cId="3936152742" sldId="263"/>
            <ac:picMk id="4" creationId="{384526A7-FB9F-4A2C-B790-FB3BEA02F984}"/>
          </ac:picMkLst>
        </pc:picChg>
        <pc:picChg chg="add del mod ord">
          <ac:chgData name="Suvetha Sridhar" userId="S::suvetha_sridhar@thbs.com::17c91181-dbb6-45d9-8226-37a32e7c893e" providerId="AD" clId="Web-{E292F1C6-CB91-4AF9-9BF9-B66764E94110}" dt="2022-01-25T17:47:32.747" v="632"/>
          <ac:picMkLst>
            <pc:docMk/>
            <pc:sldMk cId="3936152742" sldId="263"/>
            <ac:picMk id="7" creationId="{1D6556A9-B51C-4D54-BB53-5056382487FC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9:19:53.603" v="1163" actId="14100"/>
          <ac:picMkLst>
            <pc:docMk/>
            <pc:sldMk cId="3936152742" sldId="263"/>
            <ac:picMk id="12" creationId="{AD607B18-F4DF-4781-A5A7-1BED4DF65262}"/>
          </ac:picMkLst>
        </pc:picChg>
        <pc:inkChg chg="add del">
          <ac:chgData name="Suvetha Sridhar" userId="S::suvetha_sridhar@thbs.com::17c91181-dbb6-45d9-8226-37a32e7c893e" providerId="AD" clId="Web-{E292F1C6-CB91-4AF9-9BF9-B66764E94110}" dt="2022-01-25T17:48:00.263" v="635"/>
          <ac:inkMkLst>
            <pc:docMk/>
            <pc:sldMk cId="3936152742" sldId="263"/>
            <ac:inkMk id="23" creationId="{070477C5-0410-4E4F-97A1-F84C2465C187}"/>
          </ac:inkMkLst>
        </pc:inkChg>
        <pc:inkChg chg="add del">
          <ac:chgData name="Suvetha Sridhar" userId="S::suvetha_sridhar@thbs.com::17c91181-dbb6-45d9-8226-37a32e7c893e" providerId="AD" clId="Web-{E292F1C6-CB91-4AF9-9BF9-B66764E94110}" dt="2022-01-25T18:14:57.878" v="828"/>
          <ac:inkMkLst>
            <pc:docMk/>
            <pc:sldMk cId="3936152742" sldId="263"/>
            <ac:inkMk id="34" creationId="{070477C5-0410-4E4F-97A1-F84C2465C187}"/>
          </ac:inkMkLst>
        </pc:inkChg>
      </pc:sldChg>
      <pc:sldChg chg="add del">
        <pc:chgData name="Suvetha Sridhar" userId="S::suvetha_sridhar@thbs.com::17c91181-dbb6-45d9-8226-37a32e7c893e" providerId="AD" clId="Web-{E292F1C6-CB91-4AF9-9BF9-B66764E94110}" dt="2022-01-25T16:06:47.728" v="186"/>
        <pc:sldMkLst>
          <pc:docMk/>
          <pc:sldMk cId="228114917" sldId="264"/>
        </pc:sldMkLst>
      </pc:sldChg>
      <pc:sldChg chg="addSp delSp modSp new mod setBg modClrScheme delDesignElem chgLayout">
        <pc:chgData name="Suvetha Sridhar" userId="S::suvetha_sridhar@thbs.com::17c91181-dbb6-45d9-8226-37a32e7c893e" providerId="AD" clId="Web-{E292F1C6-CB91-4AF9-9BF9-B66764E94110}" dt="2022-01-25T18:53:56.442" v="1017" actId="1076"/>
        <pc:sldMkLst>
          <pc:docMk/>
          <pc:sldMk cId="3307231651" sldId="264"/>
        </pc:sldMkLst>
        <pc:spChg chg="mod ord">
          <ac:chgData name="Suvetha Sridhar" userId="S::suvetha_sridhar@thbs.com::17c91181-dbb6-45d9-8226-37a32e7c893e" providerId="AD" clId="Web-{E292F1C6-CB91-4AF9-9BF9-B66764E94110}" dt="2022-01-25T18:45:27.231" v="997"/>
          <ac:spMkLst>
            <pc:docMk/>
            <pc:sldMk cId="3307231651" sldId="264"/>
            <ac:spMk id="2" creationId="{06BFDAC4-1B2E-4481-9987-1416DB947272}"/>
          </ac:spMkLst>
        </pc:spChg>
        <pc:spChg chg="del mod">
          <ac:chgData name="Suvetha Sridhar" userId="S::suvetha_sridhar@thbs.com::17c91181-dbb6-45d9-8226-37a32e7c893e" providerId="AD" clId="Web-{E292F1C6-CB91-4AF9-9BF9-B66764E94110}" dt="2022-01-25T17:53:59.392" v="673"/>
          <ac:spMkLst>
            <pc:docMk/>
            <pc:sldMk cId="3307231651" sldId="264"/>
            <ac:spMk id="3" creationId="{191B85A4-3974-472E-A857-7C37639AEB8F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7:54:37.409" v="690"/>
          <ac:spMkLst>
            <pc:docMk/>
            <pc:sldMk cId="3307231651" sldId="264"/>
            <ac:spMk id="5" creationId="{5B63143D-CC39-4740-8B0C-0F9A7381E49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54:33.237" v="689"/>
          <ac:spMkLst>
            <pc:docMk/>
            <pc:sldMk cId="3307231651" sldId="264"/>
            <ac:spMk id="8" creationId="{AC17DE74-01C9-4859-B65A-85CF999E8580}"/>
          </ac:spMkLst>
        </pc:spChg>
        <pc:spChg chg="add mod">
          <ac:chgData name="Suvetha Sridhar" userId="S::suvetha_sridhar@thbs.com::17c91181-dbb6-45d9-8226-37a32e7c893e" providerId="AD" clId="Web-{E292F1C6-CB91-4AF9-9BF9-B66764E94110}" dt="2022-01-25T18:45:27.231" v="997"/>
          <ac:spMkLst>
            <pc:docMk/>
            <pc:sldMk cId="3307231651" sldId="264"/>
            <ac:spMk id="9" creationId="{AF0D6E29-E007-4CC2-B49C-6DD00DF484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54:33.237" v="689"/>
          <ac:spMkLst>
            <pc:docMk/>
            <pc:sldMk cId="3307231651" sldId="264"/>
            <ac:spMk id="10" creationId="{068C0432-0E90-4CC1-8CD3-D44A90DF07E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3307231651" sldId="264"/>
            <ac:spMk id="11" creationId="{5E39A796-BE83-48B1-B33F-35C4A32AAB57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27.231" v="997"/>
          <ac:spMkLst>
            <pc:docMk/>
            <pc:sldMk cId="3307231651" sldId="264"/>
            <ac:spMk id="12" creationId="{32454A55-8D0E-4288-BA8C-0F28467A20D8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27.231" v="997"/>
          <ac:spMkLst>
            <pc:docMk/>
            <pc:sldMk cId="3307231651" sldId="264"/>
            <ac:spMk id="13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7:55:30.737" v="695"/>
          <ac:spMkLst>
            <pc:docMk/>
            <pc:sldMk cId="3307231651" sldId="264"/>
            <ac:spMk id="14" creationId="{144E2B9B-CAA6-42E6-8A88-688167AB965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43:09.354" v="982"/>
          <ac:spMkLst>
            <pc:docMk/>
            <pc:sldMk cId="3307231651" sldId="264"/>
            <ac:spMk id="16" creationId="{72F84B47-E267-4194-8194-831DB7B5547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3307231651" sldId="264"/>
            <ac:spMk id="17" creationId="{F13C74B1-5B17-4795-BED0-7140497B445A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27.231" v="997"/>
          <ac:spMkLst>
            <pc:docMk/>
            <pc:sldMk cId="3307231651" sldId="264"/>
            <ac:spMk id="18" creationId="{7BF02DAB-EEF0-487F-A106-B70843EA6D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14:57.878" v="828"/>
          <ac:spMkLst>
            <pc:docMk/>
            <pc:sldMk cId="3307231651" sldId="264"/>
            <ac:spMk id="19" creationId="{3FCFB1DE-0B7E-48CC-BA90-B2AB0889F9D6}"/>
          </ac:spMkLst>
        </pc:spChg>
        <pc:picChg chg="add del mod ord">
          <ac:chgData name="Suvetha Sridhar" userId="S::suvetha_sridhar@thbs.com::17c91181-dbb6-45d9-8226-37a32e7c893e" providerId="AD" clId="Web-{E292F1C6-CB91-4AF9-9BF9-B66764E94110}" dt="2022-01-25T17:54:37.409" v="690"/>
          <ac:picMkLst>
            <pc:docMk/>
            <pc:sldMk cId="3307231651" sldId="264"/>
            <ac:picMk id="4" creationId="{25922CD3-4081-45E7-B63A-1217AB182459}"/>
          </ac:picMkLst>
        </pc:picChg>
        <pc:picChg chg="add mod ord modCrop">
          <ac:chgData name="Suvetha Sridhar" userId="S::suvetha_sridhar@thbs.com::17c91181-dbb6-45d9-8226-37a32e7c893e" providerId="AD" clId="Web-{E292F1C6-CB91-4AF9-9BF9-B66764E94110}" dt="2022-01-25T18:53:56.442" v="1017" actId="1076"/>
          <ac:picMkLst>
            <pc:docMk/>
            <pc:sldMk cId="3307231651" sldId="264"/>
            <ac:picMk id="7" creationId="{A3BBC44F-BF54-4AC3-874B-140D8705D393}"/>
          </ac:picMkLst>
        </pc:picChg>
      </pc:sldChg>
      <pc:sldChg chg="addSp delSp modSp new mod setBg modClrScheme chgLayout">
        <pc:chgData name="Suvetha Sridhar" userId="S::suvetha_sridhar@thbs.com::17c91181-dbb6-45d9-8226-37a32e7c893e" providerId="AD" clId="Web-{E292F1C6-CB91-4AF9-9BF9-B66764E94110}" dt="2022-01-25T18:46:05.059" v="1004" actId="14100"/>
        <pc:sldMkLst>
          <pc:docMk/>
          <pc:sldMk cId="2907618230" sldId="265"/>
        </pc:sldMkLst>
        <pc:spChg chg="mod ord">
          <ac:chgData name="Suvetha Sridhar" userId="S::suvetha_sridhar@thbs.com::17c91181-dbb6-45d9-8226-37a32e7c893e" providerId="AD" clId="Web-{E292F1C6-CB91-4AF9-9BF9-B66764E94110}" dt="2022-01-25T18:45:53.544" v="999"/>
          <ac:spMkLst>
            <pc:docMk/>
            <pc:sldMk cId="2907618230" sldId="265"/>
            <ac:spMk id="2" creationId="{B8F0576B-17A9-418F-ADA1-52E7EB7D2A1C}"/>
          </ac:spMkLst>
        </pc:spChg>
        <pc:spChg chg="del">
          <ac:chgData name="Suvetha Sridhar" userId="S::suvetha_sridhar@thbs.com::17c91181-dbb6-45d9-8226-37a32e7c893e" providerId="AD" clId="Web-{E292F1C6-CB91-4AF9-9BF9-B66764E94110}" dt="2022-01-25T18:06:28.715" v="789"/>
          <ac:spMkLst>
            <pc:docMk/>
            <pc:sldMk cId="2907618230" sldId="265"/>
            <ac:spMk id="3" creationId="{7EC5F1BF-8F95-4536-AED0-83F9B70EF7E6}"/>
          </ac:spMkLst>
        </pc:spChg>
        <pc:spChg chg="add mod">
          <ac:chgData name="Suvetha Sridhar" userId="S::suvetha_sridhar@thbs.com::17c91181-dbb6-45d9-8226-37a32e7c893e" providerId="AD" clId="Web-{E292F1C6-CB91-4AF9-9BF9-B66764E94110}" dt="2022-01-25T18:45:53.544" v="999"/>
          <ac:spMkLst>
            <pc:docMk/>
            <pc:sldMk cId="2907618230" sldId="265"/>
            <ac:spMk id="6" creationId="{7B4BA8EF-FE7F-4A0E-88F9-84F19384FCF4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53.544" v="999"/>
          <ac:spMkLst>
            <pc:docMk/>
            <pc:sldMk cId="2907618230" sldId="265"/>
            <ac:spMk id="11" creationId="{32454A55-8D0E-4288-BA8C-0F28467A20D8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53.544" v="999"/>
          <ac:spMkLst>
            <pc:docMk/>
            <pc:sldMk cId="2907618230" sldId="265"/>
            <ac:spMk id="13" creationId="{42BF945A-4452-4881-AF25-582DE1943CF8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8:45:53.544" v="999"/>
          <ac:spMkLst>
            <pc:docMk/>
            <pc:sldMk cId="2907618230" sldId="265"/>
            <ac:spMk id="15" creationId="{7BF02DAB-EEF0-487F-A106-B70843EA6DFC}"/>
          </ac:spMkLst>
        </pc:spChg>
        <pc:picChg chg="add mod ord">
          <ac:chgData name="Suvetha Sridhar" userId="S::suvetha_sridhar@thbs.com::17c91181-dbb6-45d9-8226-37a32e7c893e" providerId="AD" clId="Web-{E292F1C6-CB91-4AF9-9BF9-B66764E94110}" dt="2022-01-25T18:46:05.059" v="1004" actId="14100"/>
          <ac:picMkLst>
            <pc:docMk/>
            <pc:sldMk cId="2907618230" sldId="265"/>
            <ac:picMk id="5" creationId="{10CAAF68-DD9C-430E-B337-91750AAFF4C0}"/>
          </ac:picMkLst>
        </pc:picChg>
      </pc:sldChg>
      <pc:sldChg chg="addSp delSp modSp new mod setBg setClrOvrMap">
        <pc:chgData name="Suvetha Sridhar" userId="S::suvetha_sridhar@thbs.com::17c91181-dbb6-45d9-8226-37a32e7c893e" providerId="AD" clId="Web-{E292F1C6-CB91-4AF9-9BF9-B66764E94110}" dt="2022-01-25T19:08:10.797" v="1128"/>
        <pc:sldMkLst>
          <pc:docMk/>
          <pc:sldMk cId="1687779096" sldId="266"/>
        </pc:sldMkLst>
        <pc:spChg chg="mod">
          <ac:chgData name="Suvetha Sridhar" userId="S::suvetha_sridhar@thbs.com::17c91181-dbb6-45d9-8226-37a32e7c893e" providerId="AD" clId="Web-{E292F1C6-CB91-4AF9-9BF9-B66764E94110}" dt="2022-01-25T19:02:56.089" v="1061"/>
          <ac:spMkLst>
            <pc:docMk/>
            <pc:sldMk cId="1687779096" sldId="266"/>
            <ac:spMk id="2" creationId="{B7B7B3B2-110A-446D-982E-AB2DA32F3987}"/>
          </ac:spMkLst>
        </pc:spChg>
        <pc:spChg chg="mod ord">
          <ac:chgData name="Suvetha Sridhar" userId="S::suvetha_sridhar@thbs.com::17c91181-dbb6-45d9-8226-37a32e7c893e" providerId="AD" clId="Web-{E292F1C6-CB91-4AF9-9BF9-B66764E94110}" dt="2022-01-25T19:04:15.184" v="1122"/>
          <ac:spMkLst>
            <pc:docMk/>
            <pc:sldMk cId="1687779096" sldId="266"/>
            <ac:spMk id="3" creationId="{3DFE2837-DFA3-42A2-BDE8-6B6AB702E12E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8:58:04.554" v="1026"/>
          <ac:spMkLst>
            <pc:docMk/>
            <pc:sldMk cId="1687779096" sldId="266"/>
            <ac:spMk id="5" creationId="{CC5C70D5-1B1B-4087-B8A9-1BCCCC599A1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7:55.398" v="1025"/>
          <ac:spMkLst>
            <pc:docMk/>
            <pc:sldMk cId="1687779096" sldId="266"/>
            <ac:spMk id="8" creationId="{052BEFF1-896C-45B1-B02C-96A6A1BC389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7:55.398" v="1025"/>
          <ac:spMkLst>
            <pc:docMk/>
            <pc:sldMk cId="1687779096" sldId="266"/>
            <ac:spMk id="10" creationId="{BB237A14-61B1-4C00-A670-5D8D68A8668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7:55.398" v="1025"/>
          <ac:spMkLst>
            <pc:docMk/>
            <pc:sldMk cId="1687779096" sldId="266"/>
            <ac:spMk id="12" creationId="{8598F259-6F54-47A3-8D13-1603D786A32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7:55.398" v="1025"/>
          <ac:spMkLst>
            <pc:docMk/>
            <pc:sldMk cId="1687779096" sldId="266"/>
            <ac:spMk id="14" creationId="{0BA768A8-4FED-4ED8-9E46-6BE72188ECD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8"/>
          <ac:spMkLst>
            <pc:docMk/>
            <pc:sldMk cId="1687779096" sldId="266"/>
            <ac:spMk id="19" creationId="{8EC4455B-AF93-4C87-8533-477169FD4F1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8"/>
          <ac:spMkLst>
            <pc:docMk/>
            <pc:sldMk cId="1687779096" sldId="266"/>
            <ac:spMk id="21" creationId="{DD8D9B64-B705-46A2-945D-38A3395C28D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8"/>
          <ac:spMkLst>
            <pc:docMk/>
            <pc:sldMk cId="1687779096" sldId="266"/>
            <ac:spMk id="23" creationId="{FF84D101-15AA-444C-814E-882E9204070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7"/>
          <ac:spMkLst>
            <pc:docMk/>
            <pc:sldMk cId="1687779096" sldId="266"/>
            <ac:spMk id="28" creationId="{DEABF925-4A80-4407-BAB8-8A06FFEFF24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7"/>
          <ac:spMkLst>
            <pc:docMk/>
            <pc:sldMk cId="1687779096" sldId="266"/>
            <ac:spMk id="30" creationId="{A3F0E0DD-37C2-4910-AA21-7C7D0FAB0F3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8:59:38.227" v="1047"/>
          <ac:spMkLst>
            <pc:docMk/>
            <pc:sldMk cId="1687779096" sldId="266"/>
            <ac:spMk id="32" creationId="{39016D3C-87EF-410A-8EB8-73641870F89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22" v="1053"/>
          <ac:spMkLst>
            <pc:docMk/>
            <pc:sldMk cId="1687779096" sldId="266"/>
            <ac:spMk id="34" creationId="{B6C2B692-B8DF-4B9C-9C24-37BC2C74A18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22" v="1053"/>
          <ac:spMkLst>
            <pc:docMk/>
            <pc:sldMk cId="1687779096" sldId="266"/>
            <ac:spMk id="35" creationId="{006EB36C-3364-407B-869F-3092395C3E1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22" v="1053"/>
          <ac:spMkLst>
            <pc:docMk/>
            <pc:sldMk cId="1687779096" sldId="266"/>
            <ac:spMk id="36" creationId="{B4FCD7CF-9730-42FD-9C42-E33FE14DCA5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07" v="1052"/>
          <ac:spMkLst>
            <pc:docMk/>
            <pc:sldMk cId="1687779096" sldId="266"/>
            <ac:spMk id="41" creationId="{B7371CF8-B54E-42D4-AD67-269537A3B1C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07" v="1052"/>
          <ac:spMkLst>
            <pc:docMk/>
            <pc:sldMk cId="1687779096" sldId="266"/>
            <ac:spMk id="43" creationId="{83B509E1-9B27-4885-A0B4-4402570335C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10.807" v="1052"/>
          <ac:spMkLst>
            <pc:docMk/>
            <pc:sldMk cId="1687779096" sldId="266"/>
            <ac:spMk id="45" creationId="{2CF40EF5-2216-4152-8A57-D355ED297061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44.307" v="1055"/>
          <ac:spMkLst>
            <pc:docMk/>
            <pc:sldMk cId="1687779096" sldId="266"/>
            <ac:spMk id="47" creationId="{214405D8-E077-46B2-A354-F9D6623B875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44.307" v="1055"/>
          <ac:spMkLst>
            <pc:docMk/>
            <pc:sldMk cId="1687779096" sldId="266"/>
            <ac:spMk id="48" creationId="{72D39BA1-70F5-49E7-967E-02D756EF88B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44.307" v="1055"/>
          <ac:spMkLst>
            <pc:docMk/>
            <pc:sldMk cId="1687779096" sldId="266"/>
            <ac:spMk id="49" creationId="{7ABAAEB2-A303-4F64-A85D-C926849F9815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1:44.307" v="1055"/>
          <ac:spMkLst>
            <pc:docMk/>
            <pc:sldMk cId="1687779096" sldId="266"/>
            <ac:spMk id="50" creationId="{CA4E02F8-D27B-4174-800A-28E53C80114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105" v="1062"/>
          <ac:spMkLst>
            <pc:docMk/>
            <pc:sldMk cId="1687779096" sldId="266"/>
            <ac:spMk id="55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105" v="1062"/>
          <ac:spMkLst>
            <pc:docMk/>
            <pc:sldMk cId="1687779096" sldId="266"/>
            <ac:spMk id="57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105" v="1062"/>
          <ac:spMkLst>
            <pc:docMk/>
            <pc:sldMk cId="1687779096" sldId="266"/>
            <ac:spMk id="59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105" v="1062"/>
          <ac:spMkLst>
            <pc:docMk/>
            <pc:sldMk cId="1687779096" sldId="266"/>
            <ac:spMk id="61" creationId="{C1DE0CAB-0099-47AE-8A9D-F0C80866669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48.152" v="1059"/>
          <ac:spMkLst>
            <pc:docMk/>
            <pc:sldMk cId="1687779096" sldId="266"/>
            <ac:spMk id="66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48.152" v="1059"/>
          <ac:spMkLst>
            <pc:docMk/>
            <pc:sldMk cId="1687779096" sldId="266"/>
            <ac:spMk id="68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48.152" v="1059"/>
          <ac:spMkLst>
            <pc:docMk/>
            <pc:sldMk cId="1687779096" sldId="266"/>
            <ac:spMk id="70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48.152" v="1059"/>
          <ac:spMkLst>
            <pc:docMk/>
            <pc:sldMk cId="1687779096" sldId="266"/>
            <ac:spMk id="72" creationId="{C1DE0CAB-0099-47AE-8A9D-F0C80866669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089" v="1061"/>
          <ac:spMkLst>
            <pc:docMk/>
            <pc:sldMk cId="1687779096" sldId="266"/>
            <ac:spMk id="74" creationId="{32454A55-8D0E-4288-BA8C-0F28467A20D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089" v="1061"/>
          <ac:spMkLst>
            <pc:docMk/>
            <pc:sldMk cId="1687779096" sldId="266"/>
            <ac:spMk id="75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2:56.089" v="1061"/>
          <ac:spMkLst>
            <pc:docMk/>
            <pc:sldMk cId="1687779096" sldId="266"/>
            <ac:spMk id="76" creationId="{7BF02DAB-EEF0-487F-A106-B70843EA6DF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4:15.184" v="1122"/>
          <ac:spMkLst>
            <pc:docMk/>
            <pc:sldMk cId="1687779096" sldId="266"/>
            <ac:spMk id="78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4:15.184" v="1122"/>
          <ac:spMkLst>
            <pc:docMk/>
            <pc:sldMk cId="1687779096" sldId="266"/>
            <ac:spMk id="79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4:15.184" v="1122"/>
          <ac:spMkLst>
            <pc:docMk/>
            <pc:sldMk cId="1687779096" sldId="266"/>
            <ac:spMk id="80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4:15.184" v="1122"/>
          <ac:spMkLst>
            <pc:docMk/>
            <pc:sldMk cId="1687779096" sldId="266"/>
            <ac:spMk id="81" creationId="{C1DE0CAB-0099-47AE-8A9D-F0C80866669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86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88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90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92" creationId="{C1DE0CAB-0099-47AE-8A9D-F0C80866669D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97" creationId="{1288C528-6850-4309-8D5E-276D46744006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99" creationId="{E83C4BF2-CE85-4725-91F5-903A0C253504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101" creationId="{F7E85553-125B-468C-B123-443207482B3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08:10.797" v="1128"/>
          <ac:spMkLst>
            <pc:docMk/>
            <pc:sldMk cId="1687779096" sldId="266"/>
            <ac:spMk id="103" creationId="{C1DE0CAB-0099-47AE-8A9D-F0C80866669D}"/>
          </ac:spMkLst>
        </pc:spChg>
        <pc:picChg chg="add del mod ord">
          <ac:chgData name="Suvetha Sridhar" userId="S::suvetha_sridhar@thbs.com::17c91181-dbb6-45d9-8226-37a32e7c893e" providerId="AD" clId="Web-{E292F1C6-CB91-4AF9-9BF9-B66764E94110}" dt="2022-01-25T19:01:41.182" v="1054"/>
          <ac:picMkLst>
            <pc:docMk/>
            <pc:sldMk cId="1687779096" sldId="266"/>
            <ac:picMk id="4" creationId="{86D7034C-ABF0-4A09-B72D-D30E0279F12E}"/>
          </ac:picMkLst>
        </pc:picChg>
        <pc:picChg chg="add del mod ord modCrop">
          <ac:chgData name="Suvetha Sridhar" userId="S::suvetha_sridhar@thbs.com::17c91181-dbb6-45d9-8226-37a32e7c893e" providerId="AD" clId="Web-{E292F1C6-CB91-4AF9-9BF9-B66764E94110}" dt="2022-01-25T19:07:55.922" v="1125"/>
          <ac:picMkLst>
            <pc:docMk/>
            <pc:sldMk cId="1687779096" sldId="266"/>
            <ac:picMk id="7" creationId="{CF9EF898-4CA7-4B5A-A0FC-0DEEA0A5BFFE}"/>
          </ac:picMkLst>
        </pc:picChg>
        <pc:picChg chg="add mod">
          <ac:chgData name="Suvetha Sridhar" userId="S::suvetha_sridhar@thbs.com::17c91181-dbb6-45d9-8226-37a32e7c893e" providerId="AD" clId="Web-{E292F1C6-CB91-4AF9-9BF9-B66764E94110}" dt="2022-01-25T19:08:10.797" v="1128"/>
          <ac:picMkLst>
            <pc:docMk/>
            <pc:sldMk cId="1687779096" sldId="266"/>
            <ac:picMk id="9" creationId="{CEF48E0F-DECF-47EB-B3DE-A81CDDF5AB88}"/>
          </ac:picMkLst>
        </pc:picChg>
      </pc:sldChg>
      <pc:sldChg chg="addSp delSp modSp new del">
        <pc:chgData name="Suvetha Sridhar" userId="S::suvetha_sridhar@thbs.com::17c91181-dbb6-45d9-8226-37a32e7c893e" providerId="AD" clId="Web-{E292F1C6-CB91-4AF9-9BF9-B66764E94110}" dt="2022-01-25T19:10:30.658" v="1141"/>
        <pc:sldMkLst>
          <pc:docMk/>
          <pc:sldMk cId="1551478803" sldId="267"/>
        </pc:sldMkLst>
        <pc:picChg chg="add del mod">
          <ac:chgData name="Suvetha Sridhar" userId="S::suvetha_sridhar@thbs.com::17c91181-dbb6-45d9-8226-37a32e7c893e" providerId="AD" clId="Web-{E292F1C6-CB91-4AF9-9BF9-B66764E94110}" dt="2022-01-25T19:10:04.501" v="1135"/>
          <ac:picMkLst>
            <pc:docMk/>
            <pc:sldMk cId="1551478803" sldId="267"/>
            <ac:picMk id="2" creationId="{2F1EF32E-F49D-4049-A0DF-5DBB2F7D6C4C}"/>
          </ac:picMkLst>
        </pc:picChg>
      </pc:sldChg>
      <pc:sldChg chg="addSp delSp modSp new mod setBg">
        <pc:chgData name="Suvetha Sridhar" userId="S::suvetha_sridhar@thbs.com::17c91181-dbb6-45d9-8226-37a32e7c893e" providerId="AD" clId="Web-{E292F1C6-CB91-4AF9-9BF9-B66764E94110}" dt="2022-01-25T19:13:09.176" v="1159"/>
        <pc:sldMkLst>
          <pc:docMk/>
          <pc:sldMk cId="2248556228" sldId="268"/>
        </pc:sldMkLst>
        <pc:spChg chg="mo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2" creationId="{10ED5824-7A89-4542-B2C7-C6CDA44DBC65}"/>
          </ac:spMkLst>
        </pc:spChg>
        <pc:spChg chg="del">
          <ac:chgData name="Suvetha Sridhar" userId="S::suvetha_sridhar@thbs.com::17c91181-dbb6-45d9-8226-37a32e7c893e" providerId="AD" clId="Web-{E292F1C6-CB91-4AF9-9BF9-B66764E94110}" dt="2022-01-25T19:10:14.189" v="1136"/>
          <ac:spMkLst>
            <pc:docMk/>
            <pc:sldMk cId="2248556228" sldId="268"/>
            <ac:spMk id="3" creationId="{E8499113-418F-4B48-A1E5-F48833F09C57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9:11:14.596" v="1143"/>
          <ac:spMkLst>
            <pc:docMk/>
            <pc:sldMk cId="2248556228" sldId="268"/>
            <ac:spMk id="6" creationId="{92C5C42E-4E26-4B34-8E72-365C5B9F66C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2:19.191" v="1150"/>
          <ac:spMkLst>
            <pc:docMk/>
            <pc:sldMk cId="2248556228" sldId="268"/>
            <ac:spMk id="11" creationId="{49ED3C3C-BBEA-4BC2-BCAA-985D193EBF6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14" creationId="{A7E4379D-E030-4125-9C07-87E8A90A5827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9.160" v="1158"/>
          <ac:spMkLst>
            <pc:docMk/>
            <pc:sldMk cId="2248556228" sldId="268"/>
            <ac:spMk id="18" creationId="{13E7A455-4646-4CC0-8105-B3ABEED6B019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5.816" v="1156"/>
          <ac:spMkLst>
            <pc:docMk/>
            <pc:sldMk cId="2248556228" sldId="268"/>
            <ac:spMk id="23" creationId="{8A610DC7-FE1B-47B9-8452-CFC389786C2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5.816" v="1156"/>
          <ac:spMkLst>
            <pc:docMk/>
            <pc:sldMk cId="2248556228" sldId="268"/>
            <ac:spMk id="29" creationId="{DC9A0934-0C2C-4565-9290-A345B19BD94C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5.816" v="1156"/>
          <ac:spMkLst>
            <pc:docMk/>
            <pc:sldMk cId="2248556228" sldId="268"/>
            <ac:spMk id="31" creationId="{87BE56A7-2B14-4ABE-8DF3-40C07E64B19D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5.816" v="1156"/>
          <ac:spMkLst>
            <pc:docMk/>
            <pc:sldMk cId="2248556228" sldId="268"/>
            <ac:spMk id="33" creationId="{140D5101-D8FB-4102-A338-49651E97150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5.816" v="1156"/>
          <ac:spMkLst>
            <pc:docMk/>
            <pc:sldMk cId="2248556228" sldId="268"/>
            <ac:spMk id="35" creationId="{73E26159-C029-4449-8912-A9B418CC328B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9.160" v="1158"/>
          <ac:spMkLst>
            <pc:docMk/>
            <pc:sldMk cId="2248556228" sldId="268"/>
            <ac:spMk id="37" creationId="{32454A55-8D0E-4288-BA8C-0F28467A20D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9.160" v="1158"/>
          <ac:spMkLst>
            <pc:docMk/>
            <pc:sldMk cId="2248556228" sldId="268"/>
            <ac:spMk id="38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13:09.160" v="1158"/>
          <ac:spMkLst>
            <pc:docMk/>
            <pc:sldMk cId="2248556228" sldId="268"/>
            <ac:spMk id="39" creationId="{7BF02DAB-EEF0-487F-A106-B70843EA6DFC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43" creationId="{8A610DC7-FE1B-47B9-8452-CFC389786C2D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46" creationId="{DC9A0934-0C2C-4565-9290-A345B19BD94C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47" creationId="{87BE56A7-2B14-4ABE-8DF3-40C07E64B19D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48" creationId="{140D5101-D8FB-4102-A338-49651E97150A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13:09.176" v="1159"/>
          <ac:spMkLst>
            <pc:docMk/>
            <pc:sldMk cId="2248556228" sldId="268"/>
            <ac:spMk id="49" creationId="{73E26159-C029-4449-8912-A9B418CC328B}"/>
          </ac:spMkLst>
        </pc:spChg>
        <pc:picChg chg="add del mod ord">
          <ac:chgData name="Suvetha Sridhar" userId="S::suvetha_sridhar@thbs.com::17c91181-dbb6-45d9-8226-37a32e7c893e" providerId="AD" clId="Web-{E292F1C6-CB91-4AF9-9BF9-B66764E94110}" dt="2022-01-25T19:11:06.659" v="1142"/>
          <ac:picMkLst>
            <pc:docMk/>
            <pc:sldMk cId="2248556228" sldId="268"/>
            <ac:picMk id="4" creationId="{FA5DB558-0288-469A-8DE5-7D104A21AF0E}"/>
          </ac:picMkLst>
        </pc:picChg>
        <pc:picChg chg="add del mod ord">
          <ac:chgData name="Suvetha Sridhar" userId="S::suvetha_sridhar@thbs.com::17c91181-dbb6-45d9-8226-37a32e7c893e" providerId="AD" clId="Web-{E292F1C6-CB91-4AF9-9BF9-B66764E94110}" dt="2022-01-25T19:12:02.441" v="1149"/>
          <ac:picMkLst>
            <pc:docMk/>
            <pc:sldMk cId="2248556228" sldId="268"/>
            <ac:picMk id="7" creationId="{98D26FF8-39A3-48F8-8ED9-1B5346FAFAA6}"/>
          </ac:picMkLst>
        </pc:picChg>
        <pc:picChg chg="add mod ord">
          <ac:chgData name="Suvetha Sridhar" userId="S::suvetha_sridhar@thbs.com::17c91181-dbb6-45d9-8226-37a32e7c893e" providerId="AD" clId="Web-{E292F1C6-CB91-4AF9-9BF9-B66764E94110}" dt="2022-01-25T19:13:09.176" v="1159"/>
          <ac:picMkLst>
            <pc:docMk/>
            <pc:sldMk cId="2248556228" sldId="268"/>
            <ac:picMk id="8" creationId="{94A54FDB-FCEE-4FB6-92EB-DB0664090003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9:13:05.816" v="1156"/>
          <ac:picMkLst>
            <pc:docMk/>
            <pc:sldMk cId="2248556228" sldId="268"/>
            <ac:picMk id="19" creationId="{C9134821-5D8B-4373-BA74-CFE9AB35A55A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9:13:05.816" v="1156"/>
          <ac:picMkLst>
            <pc:docMk/>
            <pc:sldMk cId="2248556228" sldId="268"/>
            <ac:picMk id="21" creationId="{5965195F-79F5-4911-907D-13CB3F534351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9:13:05.816" v="1156"/>
          <ac:picMkLst>
            <pc:docMk/>
            <pc:sldMk cId="2248556228" sldId="268"/>
            <ac:picMk id="25" creationId="{2742ADC1-2286-40B7-A3C6-D6C3362FA04B}"/>
          </ac:picMkLst>
        </pc:picChg>
        <pc:picChg chg="add del">
          <ac:chgData name="Suvetha Sridhar" userId="S::suvetha_sridhar@thbs.com::17c91181-dbb6-45d9-8226-37a32e7c893e" providerId="AD" clId="Web-{E292F1C6-CB91-4AF9-9BF9-B66764E94110}" dt="2022-01-25T19:13:05.816" v="1156"/>
          <ac:picMkLst>
            <pc:docMk/>
            <pc:sldMk cId="2248556228" sldId="268"/>
            <ac:picMk id="27" creationId="{C878FBDC-78F2-4D49-8DB3-1A48CA9F7FC0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9:13:09.176" v="1159"/>
          <ac:picMkLst>
            <pc:docMk/>
            <pc:sldMk cId="2248556228" sldId="268"/>
            <ac:picMk id="41" creationId="{C9134821-5D8B-4373-BA74-CFE9AB35A55A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9:13:09.176" v="1159"/>
          <ac:picMkLst>
            <pc:docMk/>
            <pc:sldMk cId="2248556228" sldId="268"/>
            <ac:picMk id="42" creationId="{5965195F-79F5-4911-907D-13CB3F534351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9:13:09.176" v="1159"/>
          <ac:picMkLst>
            <pc:docMk/>
            <pc:sldMk cId="2248556228" sldId="268"/>
            <ac:picMk id="44" creationId="{2742ADC1-2286-40B7-A3C6-D6C3362FA04B}"/>
          </ac:picMkLst>
        </pc:picChg>
        <pc:picChg chg="add">
          <ac:chgData name="Suvetha Sridhar" userId="S::suvetha_sridhar@thbs.com::17c91181-dbb6-45d9-8226-37a32e7c893e" providerId="AD" clId="Web-{E292F1C6-CB91-4AF9-9BF9-B66764E94110}" dt="2022-01-25T19:13:09.176" v="1159"/>
          <ac:picMkLst>
            <pc:docMk/>
            <pc:sldMk cId="2248556228" sldId="268"/>
            <ac:picMk id="45" creationId="{C878FBDC-78F2-4D49-8DB3-1A48CA9F7FC0}"/>
          </ac:picMkLst>
        </pc:picChg>
      </pc:sldChg>
      <pc:sldChg chg="addSp delSp modSp new mod setBg setClrOvrMap">
        <pc:chgData name="Suvetha Sridhar" userId="S::suvetha_sridhar@thbs.com::17c91181-dbb6-45d9-8226-37a32e7c893e" providerId="AD" clId="Web-{E292F1C6-CB91-4AF9-9BF9-B66764E94110}" dt="2022-01-25T19:30:46.346" v="1245" actId="20577"/>
        <pc:sldMkLst>
          <pc:docMk/>
          <pc:sldMk cId="2624052589" sldId="269"/>
        </pc:sldMkLst>
        <pc:spChg chg="mo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2" creationId="{38BF5B92-8FC5-4946-8E3B-23537D1F76D4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9:23:15.996" v="1175"/>
          <ac:spMkLst>
            <pc:docMk/>
            <pc:sldMk cId="2624052589" sldId="269"/>
            <ac:spMk id="3" creationId="{AF616CCC-9D1C-4148-9AC2-F6C3E1FBF53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8" creationId="{052BEFF1-896C-45B1-B02C-96A6A1BC389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3:15.981" v="1174"/>
          <ac:spMkLst>
            <pc:docMk/>
            <pc:sldMk cId="2624052589" sldId="269"/>
            <ac:spMk id="9" creationId="{81E3F4E1-B084-4FFF-9627-13782BE0BE4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10" creationId="{BB237A14-61B1-4C00-A670-5D8D68A8668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3:15.981" v="1174"/>
          <ac:spMkLst>
            <pc:docMk/>
            <pc:sldMk cId="2624052589" sldId="269"/>
            <ac:spMk id="11" creationId="{1F8051AB-C2F8-461F-812A-3E58862141B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12" creationId="{8598F259-6F54-47A3-8D13-1603D786A328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3:15.981" v="1174"/>
          <ac:spMkLst>
            <pc:docMk/>
            <pc:sldMk cId="2624052589" sldId="269"/>
            <ac:spMk id="13" creationId="{481E0C28-CB2F-425F-98C5-AF23B9B704D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14" creationId="{0BA768A8-4FED-4ED8-9E46-6BE72188ECD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3:15.981" v="1174"/>
          <ac:spMkLst>
            <pc:docMk/>
            <pc:sldMk cId="2624052589" sldId="269"/>
            <ac:spMk id="15" creationId="{2DB2879C-F0B1-4195-A323-E97B6065A78E}"/>
          </ac:spMkLst>
        </pc:spChg>
        <pc:spChg chg="add del mo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17" creationId="{AF616CCC-9D1C-4148-9AC2-F6C3E1FBF53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26.328" v="1215"/>
          <ac:spMkLst>
            <pc:docMk/>
            <pc:sldMk cId="2624052589" sldId="269"/>
            <ac:spMk id="23" creationId="{81E3F4E1-B084-4FFF-9627-13782BE0BE4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26.328" v="1215"/>
          <ac:spMkLst>
            <pc:docMk/>
            <pc:sldMk cId="2624052589" sldId="269"/>
            <ac:spMk id="25" creationId="{1F8051AB-C2F8-461F-812A-3E58862141B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26.328" v="1215"/>
          <ac:spMkLst>
            <pc:docMk/>
            <pc:sldMk cId="2624052589" sldId="269"/>
            <ac:spMk id="27" creationId="{481E0C28-CB2F-425F-98C5-AF23B9B704D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26.328" v="1215"/>
          <ac:spMkLst>
            <pc:docMk/>
            <pc:sldMk cId="2624052589" sldId="269"/>
            <ac:spMk id="29" creationId="{2DB2879C-F0B1-4195-A323-E97B6065A78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40.797" v="1217"/>
          <ac:spMkLst>
            <pc:docMk/>
            <pc:sldMk cId="2624052589" sldId="269"/>
            <ac:spMk id="31" creationId="{25482F9D-E110-434E-9B4F-41A3F5CB2A2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40.797" v="1217"/>
          <ac:spMkLst>
            <pc:docMk/>
            <pc:sldMk cId="2624052589" sldId="269"/>
            <ac:spMk id="32" creationId="{5779FF2E-BB5C-4805-AAD5-275495A2B7E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40.797" v="1217"/>
          <ac:spMkLst>
            <pc:docMk/>
            <pc:sldMk cId="2624052589" sldId="269"/>
            <ac:spMk id="33" creationId="{6EB83258-50E7-4A51-8C48-ADA7CD7FCA02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40.797" v="1217"/>
          <ac:spMkLst>
            <pc:docMk/>
            <pc:sldMk cId="2624052589" sldId="269"/>
            <ac:spMk id="34" creationId="{A4188960-1398-409C-BA5D-F87CCB743390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797" v="1221"/>
          <ac:spMkLst>
            <pc:docMk/>
            <pc:sldMk cId="2624052589" sldId="269"/>
            <ac:spMk id="39" creationId="{81E3F4E1-B084-4FFF-9627-13782BE0BE4A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797" v="1221"/>
          <ac:spMkLst>
            <pc:docMk/>
            <pc:sldMk cId="2624052589" sldId="269"/>
            <ac:spMk id="40" creationId="{1F8051AB-C2F8-461F-812A-3E58862141B3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797" v="1221"/>
          <ac:spMkLst>
            <pc:docMk/>
            <pc:sldMk cId="2624052589" sldId="269"/>
            <ac:spMk id="41" creationId="{481E0C28-CB2F-425F-98C5-AF23B9B704DF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7:55.797" v="1221"/>
          <ac:spMkLst>
            <pc:docMk/>
            <pc:sldMk cId="2624052589" sldId="269"/>
            <ac:spMk id="42" creationId="{2DB2879C-F0B1-4195-A323-E97B6065A78E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45" creationId="{935B8EF4-1A59-4D23-9073-CC822D6C3243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46" creationId="{F05075F9-95DE-4EE5-8B27-45016C98C137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47" creationId="{F1FA2CDB-3235-4224-8583-449FAD4E7624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7:55.813" v="1222"/>
          <ac:spMkLst>
            <pc:docMk/>
            <pc:sldMk cId="2624052589" sldId="269"/>
            <ac:spMk id="48" creationId="{634317E1-B08F-401E-8A71-42E0BF6B655B}"/>
          </ac:spMkLst>
        </pc:spChg>
        <pc:graphicFrameChg chg="add del">
          <ac:chgData name="Suvetha Sridhar" userId="S::suvetha_sridhar@thbs.com::17c91181-dbb6-45d9-8226-37a32e7c893e" providerId="AD" clId="Web-{E292F1C6-CB91-4AF9-9BF9-B66764E94110}" dt="2022-01-25T19:23:15.981" v="1174"/>
          <ac:graphicFrameMkLst>
            <pc:docMk/>
            <pc:sldMk cId="2624052589" sldId="269"/>
            <ac:graphicFrameMk id="5" creationId="{0F2CFDD1-B7A2-4ED2-AC2D-361D5DEE0172}"/>
          </ac:graphicFrameMkLst>
        </pc:graphicFrameChg>
        <pc:graphicFrameChg chg="add del">
          <ac:chgData name="Suvetha Sridhar" userId="S::suvetha_sridhar@thbs.com::17c91181-dbb6-45d9-8226-37a32e7c893e" providerId="AD" clId="Web-{E292F1C6-CB91-4AF9-9BF9-B66764E94110}" dt="2022-01-25T19:27:26.328" v="1215"/>
          <ac:graphicFrameMkLst>
            <pc:docMk/>
            <pc:sldMk cId="2624052589" sldId="269"/>
            <ac:graphicFrameMk id="19" creationId="{148FC3F1-E06D-47B7-AC2F-2A499904CEE1}"/>
          </ac:graphicFrameMkLst>
        </pc:graphicFrameChg>
        <pc:graphicFrameChg chg="add del">
          <ac:chgData name="Suvetha Sridhar" userId="S::suvetha_sridhar@thbs.com::17c91181-dbb6-45d9-8226-37a32e7c893e" providerId="AD" clId="Web-{E292F1C6-CB91-4AF9-9BF9-B66764E94110}" dt="2022-01-25T19:27:40.797" v="1217"/>
          <ac:graphicFrameMkLst>
            <pc:docMk/>
            <pc:sldMk cId="2624052589" sldId="269"/>
            <ac:graphicFrameMk id="35" creationId="{D3076D81-4731-44A0-9B71-8050D7DCDF4C}"/>
          </ac:graphicFrameMkLst>
        </pc:graphicFrameChg>
        <pc:graphicFrameChg chg="add del">
          <ac:chgData name="Suvetha Sridhar" userId="S::suvetha_sridhar@thbs.com::17c91181-dbb6-45d9-8226-37a32e7c893e" providerId="AD" clId="Web-{E292F1C6-CB91-4AF9-9BF9-B66764E94110}" dt="2022-01-25T19:27:49.688" v="1219"/>
          <ac:graphicFrameMkLst>
            <pc:docMk/>
            <pc:sldMk cId="2624052589" sldId="269"/>
            <ac:graphicFrameMk id="37" creationId="{86D0A4E6-FEE5-442B-96A9-4CB664ECAEF6}"/>
          </ac:graphicFrameMkLst>
        </pc:graphicFrameChg>
        <pc:graphicFrameChg chg="add del">
          <ac:chgData name="Suvetha Sridhar" userId="S::suvetha_sridhar@thbs.com::17c91181-dbb6-45d9-8226-37a32e7c893e" providerId="AD" clId="Web-{E292F1C6-CB91-4AF9-9BF9-B66764E94110}" dt="2022-01-25T19:27:55.797" v="1221"/>
          <ac:graphicFrameMkLst>
            <pc:docMk/>
            <pc:sldMk cId="2624052589" sldId="269"/>
            <ac:graphicFrameMk id="43" creationId="{148FC3F1-E06D-47B7-AC2F-2A499904CEE1}"/>
          </ac:graphicFrameMkLst>
        </pc:graphicFrameChg>
        <pc:graphicFrameChg chg="add modGraphic">
          <ac:chgData name="Suvetha Sridhar" userId="S::suvetha_sridhar@thbs.com::17c91181-dbb6-45d9-8226-37a32e7c893e" providerId="AD" clId="Web-{E292F1C6-CB91-4AF9-9BF9-B66764E94110}" dt="2022-01-25T19:30:46.346" v="1245" actId="20577"/>
          <ac:graphicFrameMkLst>
            <pc:docMk/>
            <pc:sldMk cId="2624052589" sldId="269"/>
            <ac:graphicFrameMk id="49" creationId="{DA68E7EA-F0CD-4FB2-9720-7935F7919F82}"/>
          </ac:graphicFrameMkLst>
        </pc:graphicFrameChg>
      </pc:sldChg>
      <pc:sldChg chg="addSp delSp modSp new mod setBg">
        <pc:chgData name="Suvetha Sridhar" userId="S::suvetha_sridhar@thbs.com::17c91181-dbb6-45d9-8226-37a32e7c893e" providerId="AD" clId="Web-{E292F1C6-CB91-4AF9-9BF9-B66764E94110}" dt="2022-01-25T19:28:47.829" v="1241" actId="14100"/>
        <pc:sldMkLst>
          <pc:docMk/>
          <pc:sldMk cId="1293693974" sldId="270"/>
        </pc:sldMkLst>
        <pc:spChg chg="mod">
          <ac:chgData name="Suvetha Sridhar" userId="S::suvetha_sridhar@thbs.com::17c91181-dbb6-45d9-8226-37a32e7c893e" providerId="AD" clId="Web-{E292F1C6-CB91-4AF9-9BF9-B66764E94110}" dt="2022-01-25T19:28:34.813" v="1238"/>
          <ac:spMkLst>
            <pc:docMk/>
            <pc:sldMk cId="1293693974" sldId="270"/>
            <ac:spMk id="2" creationId="{50DAD97B-48F4-4328-B3EA-67E9AC6898BE}"/>
          </ac:spMkLst>
        </pc:spChg>
        <pc:spChg chg="del">
          <ac:chgData name="Suvetha Sridhar" userId="S::suvetha_sridhar@thbs.com::17c91181-dbb6-45d9-8226-37a32e7c893e" providerId="AD" clId="Web-{E292F1C6-CB91-4AF9-9BF9-B66764E94110}" dt="2022-01-25T19:28:27.344" v="1237"/>
          <ac:spMkLst>
            <pc:docMk/>
            <pc:sldMk cId="1293693974" sldId="270"/>
            <ac:spMk id="3" creationId="{CBE532C1-D10C-4704-A598-7D550BE7145E}"/>
          </ac:spMkLst>
        </pc:spChg>
        <pc:spChg chg="add del">
          <ac:chgData name="Suvetha Sridhar" userId="S::suvetha_sridhar@thbs.com::17c91181-dbb6-45d9-8226-37a32e7c893e" providerId="AD" clId="Web-{E292F1C6-CB91-4AF9-9BF9-B66764E94110}" dt="2022-01-25T19:28:42.282" v="1239"/>
          <ac:spMkLst>
            <pc:docMk/>
            <pc:sldMk cId="1293693974" sldId="270"/>
            <ac:spMk id="8" creationId="{0840D693-6163-42B4-A585-0D2739465D0F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8:34.813" v="1238"/>
          <ac:spMkLst>
            <pc:docMk/>
            <pc:sldMk cId="1293693974" sldId="270"/>
            <ac:spMk id="11" creationId="{17F23BF3-D36E-422E-B77D-8797735350E0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8:34.813" v="1238"/>
          <ac:spMkLst>
            <pc:docMk/>
            <pc:sldMk cId="1293693974" sldId="270"/>
            <ac:spMk id="13" creationId="{4905ADBF-52E5-486B-8817-5C461E2339B7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8:34.813" v="1238"/>
          <ac:spMkLst>
            <pc:docMk/>
            <pc:sldMk cId="1293693974" sldId="270"/>
            <ac:spMk id="15" creationId="{0B1EBF3A-7243-4546-B373-AB69CDB1AE2B}"/>
          </ac:spMkLst>
        </pc:spChg>
        <pc:spChg chg="add">
          <ac:chgData name="Suvetha Sridhar" userId="S::suvetha_sridhar@thbs.com::17c91181-dbb6-45d9-8226-37a32e7c893e" providerId="AD" clId="Web-{E292F1C6-CB91-4AF9-9BF9-B66764E94110}" dt="2022-01-25T19:28:34.813" v="1238"/>
          <ac:spMkLst>
            <pc:docMk/>
            <pc:sldMk cId="1293693974" sldId="270"/>
            <ac:spMk id="17" creationId="{4B288424-CED5-417C-AA8E-69B0ABC81176}"/>
          </ac:spMkLst>
        </pc:spChg>
        <pc:picChg chg="add mod ord">
          <ac:chgData name="Suvetha Sridhar" userId="S::suvetha_sridhar@thbs.com::17c91181-dbb6-45d9-8226-37a32e7c893e" providerId="AD" clId="Web-{E292F1C6-CB91-4AF9-9BF9-B66764E94110}" dt="2022-01-25T19:28:47.829" v="1241" actId="14100"/>
          <ac:picMkLst>
            <pc:docMk/>
            <pc:sldMk cId="1293693974" sldId="270"/>
            <ac:picMk id="4" creationId="{08D39027-FDC8-45DC-8EAE-D0864583B963}"/>
          </ac:picMkLst>
        </pc:picChg>
      </pc:sldChg>
      <pc:sldMasterChg chg="add del replId addSldLayout delSldLayout modSldLayout">
        <pc:chgData name="Suvetha Sridhar" userId="S::suvetha_sridhar@thbs.com::17c91181-dbb6-45d9-8226-37a32e7c893e" providerId="AD" clId="Web-{E292F1C6-CB91-4AF9-9BF9-B66764E94110}" dt="2022-01-25T18:14:57.878" v="828"/>
        <pc:sldMasterMkLst>
          <pc:docMk/>
          <pc:sldMasterMk cId="3014352650" sldId="2147483649"/>
        </pc:sldMasterMkLst>
        <pc:sldLayoutChg chg="add del replId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3193116526" sldId="2147483657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3512081843" sldId="214748365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1441277703" sldId="214748376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2948342046" sldId="214748376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127453110" sldId="214748376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1810024764" sldId="214748376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1147895299" sldId="214748376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2729241669" sldId="214748376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3705791215" sldId="214748377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544349687" sldId="214748377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8:14:57.878" v="828"/>
          <pc:sldLayoutMkLst>
            <pc:docMk/>
            <pc:sldMasterMk cId="3014352650" sldId="2147483649"/>
            <pc:sldLayoutMk cId="2480110736" sldId="2147483773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5:53:34.624" v="25"/>
        <pc:sldMasterMkLst>
          <pc:docMk/>
          <pc:sldMasterMk cId="2460954070" sldId="2147483660"/>
        </pc:sldMasterMkLst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3:34.624" v="2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Suvetha Sridhar" userId="S::suvetha_sridhar@thbs.com::17c91181-dbb6-45d9-8226-37a32e7c893e" providerId="AD" clId="Web-{E292F1C6-CB91-4AF9-9BF9-B66764E94110}" dt="2022-01-25T15:51:42.106" v="6"/>
        <pc:sldMasterMkLst>
          <pc:docMk/>
          <pc:sldMasterMk cId="1661357120" sldId="2147483672"/>
        </pc:sldMasterMkLst>
        <pc:sldLayoutChg chg="add del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664089552" sldId="2147483673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983574931" sldId="2147483674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3469537203" sldId="2147483675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3612184052" sldId="2147483676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3147891865" sldId="2147483677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2845080803" sldId="2147483678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3249823812" sldId="2147483679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2009318122" sldId="2147483680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3008903350" sldId="2147483681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1720487861" sldId="2147483682"/>
          </pc:sldLayoutMkLst>
        </pc:sldLayoutChg>
        <pc:sldLayoutChg chg="add del replId">
          <pc:chgData name="Suvetha Sridhar" userId="S::suvetha_sridhar@thbs.com::17c91181-dbb6-45d9-8226-37a32e7c893e" providerId="AD" clId="Web-{E292F1C6-CB91-4AF9-9BF9-B66764E94110}" dt="2022-01-25T15:51:42.106" v="6"/>
          <pc:sldLayoutMkLst>
            <pc:docMk/>
            <pc:sldMasterMk cId="1661357120" sldId="2147483672"/>
            <pc:sldLayoutMk cId="2184911538" sldId="2147483683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5:52:22.544" v="16"/>
        <pc:sldMasterMkLst>
          <pc:docMk/>
          <pc:sldMasterMk cId="408208394" sldId="2147483685"/>
        </pc:sldMasterMkLst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2246608265" sldId="214748367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1896212433" sldId="214748367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674903657" sldId="214748367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2293258345" sldId="214748367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2876714769" sldId="214748367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3191563846" sldId="214748367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2430780781" sldId="214748368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1100831757" sldId="214748368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3316274945" sldId="214748368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3487902362" sldId="214748368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2:22.544" v="16"/>
          <pc:sldLayoutMkLst>
            <pc:docMk/>
            <pc:sldMasterMk cId="408208394" sldId="2147483685"/>
            <pc:sldLayoutMk cId="3511482321" sldId="2147483684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6:03:41.772" v="173"/>
        <pc:sldMasterMkLst>
          <pc:docMk/>
          <pc:sldMasterMk cId="892826526" sldId="2147483685"/>
        </pc:sldMasterMkLst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1268585736" sldId="214748367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417940113" sldId="214748367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810474239" sldId="214748367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514876355" sldId="214748367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2396053757" sldId="214748367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2666606936" sldId="214748367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1654810842" sldId="214748368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1137358037" sldId="214748368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1787343834" sldId="214748368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3142616711" sldId="214748368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3:41.772" v="173"/>
          <pc:sldLayoutMkLst>
            <pc:docMk/>
            <pc:sldMasterMk cId="892826526" sldId="2147483685"/>
            <pc:sldLayoutMk cId="3114572125" sldId="2147483684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6:02:19.037" v="172"/>
        <pc:sldMasterMkLst>
          <pc:docMk/>
          <pc:sldMasterMk cId="3059203695" sldId="2147483686"/>
        </pc:sldMasterMkLst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2904431059" sldId="214748368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953854099" sldId="214748368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779730696" sldId="214748368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3384113944" sldId="214748369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1897307510" sldId="214748369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3158849078" sldId="214748369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890093953" sldId="214748369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98514881" sldId="214748369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1232927685" sldId="214748369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451693278" sldId="214748369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6:02:19.037" v="172"/>
          <pc:sldLayoutMkLst>
            <pc:docMk/>
            <pc:sldMasterMk cId="3059203695" sldId="2147483686"/>
            <pc:sldLayoutMk cId="3642802043" sldId="2147483697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5:57:24.642" v="92"/>
        <pc:sldMasterMkLst>
          <pc:docMk/>
          <pc:sldMasterMk cId="675829147" sldId="2147483735"/>
        </pc:sldMasterMkLst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3916631849" sldId="214748372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1321574018" sldId="214748372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1683519596" sldId="214748372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542425577" sldId="214748372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284293603" sldId="214748372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2124475447" sldId="214748372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1888228347" sldId="214748373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1399119152" sldId="214748373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97071500" sldId="214748373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1575863563" sldId="214748373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7:24.642" v="92"/>
          <pc:sldLayoutMkLst>
            <pc:docMk/>
            <pc:sldMasterMk cId="675829147" sldId="2147483735"/>
            <pc:sldLayoutMk cId="759039951" sldId="2147483734"/>
          </pc:sldLayoutMkLst>
        </pc:sldLayoutChg>
      </pc:sldMasterChg>
      <pc:sldMasterChg chg="add del addSldLayout delSldLayout">
        <pc:chgData name="Suvetha Sridhar" userId="S::suvetha_sridhar@thbs.com::17c91181-dbb6-45d9-8226-37a32e7c893e" providerId="AD" clId="Web-{E292F1C6-CB91-4AF9-9BF9-B66764E94110}" dt="2022-01-25T15:58:10.971" v="102"/>
        <pc:sldMasterMkLst>
          <pc:docMk/>
          <pc:sldMasterMk cId="1275022358" sldId="2147483761"/>
        </pc:sldMasterMkLst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3381348715" sldId="2147483750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4275759788" sldId="2147483751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2672748980" sldId="2147483752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2269924822" sldId="2147483753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177434866" sldId="2147483754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3959670306" sldId="2147483755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2202098936" sldId="2147483756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2384563402" sldId="2147483757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2966598260" sldId="2147483758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3931001874" sldId="2147483759"/>
          </pc:sldLayoutMkLst>
        </pc:sldLayoutChg>
        <pc:sldLayoutChg chg="add del">
          <pc:chgData name="Suvetha Sridhar" userId="S::suvetha_sridhar@thbs.com::17c91181-dbb6-45d9-8226-37a32e7c893e" providerId="AD" clId="Web-{E292F1C6-CB91-4AF9-9BF9-B66764E94110}" dt="2022-01-25T15:58:10.971" v="102"/>
          <pc:sldLayoutMkLst>
            <pc:docMk/>
            <pc:sldMasterMk cId="1275022358" sldId="2147483761"/>
            <pc:sldLayoutMk cId="3998987145" sldId="214748376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51:22.389" v="314"/>
        <pc:sldMasterMkLst>
          <pc:docMk/>
          <pc:sldMasterMk cId="1274258943" sldId="214748377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050533301" sldId="2147483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056726668" sldId="2147483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425966855" sldId="2147483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97036884" sldId="2147483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2889172126" sldId="21474837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970618992" sldId="21474837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4195844566" sldId="2147483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1670087485" sldId="2147483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019632365" sldId="2147483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4146822456" sldId="2147483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276527095" sldId="21474837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218175413" sldId="21474837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466089679" sldId="2147483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2938840423" sldId="2147483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1000473015" sldId="2147483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3656675189" sldId="21474837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1:22.389" v="314"/>
          <pc:sldLayoutMkLst>
            <pc:docMk/>
            <pc:sldMasterMk cId="1274258943" sldId="2147483774"/>
            <pc:sldLayoutMk cId="4036783352" sldId="214748379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6:27.332" v="831"/>
        <pc:sldMasterMkLst>
          <pc:docMk/>
          <pc:sldMasterMk cId="1516215451" sldId="214748377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1491606810" sldId="2147483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1220969623" sldId="2147483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1315059542" sldId="2147483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2558482083" sldId="2147483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4071485909" sldId="21474837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3022737935" sldId="21474837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2751678527" sldId="2147483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860571423" sldId="2147483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1226949928" sldId="2147483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486283554" sldId="2147483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1618676235" sldId="21474837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358246452" sldId="21474837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874215212" sldId="2147483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528190697" sldId="2147483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740548171" sldId="2147483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2546690227" sldId="21474837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6:27.332" v="831"/>
          <pc:sldLayoutMkLst>
            <pc:docMk/>
            <pc:sldMasterMk cId="1516215451" sldId="2147483774"/>
            <pc:sldLayoutMk cId="603085259" sldId="214748379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52:10.264" v="318"/>
        <pc:sldMasterMkLst>
          <pc:docMk/>
          <pc:sldMasterMk cId="1963070322" sldId="214748377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1111545158" sldId="2147483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1507915551" sldId="2147483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1039499779" sldId="2147483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98732391" sldId="2147483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708459057" sldId="21474837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4021873469" sldId="21474837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465275845" sldId="2147483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1563273591" sldId="2147483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2709323350" sldId="2147483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002532476" sldId="2147483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883199945" sldId="21474837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3698025187" sldId="21474837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456855927" sldId="2147483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4253135667" sldId="2147483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1206836864" sldId="2147483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2:10.264" v="318"/>
          <pc:sldLayoutMkLst>
            <pc:docMk/>
            <pc:sldMasterMk cId="1963070322" sldId="2147483774"/>
            <pc:sldLayoutMk cId="298933668" sldId="214748379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49:33.216" v="309"/>
        <pc:sldMasterMkLst>
          <pc:docMk/>
          <pc:sldMasterMk cId="2915990193" sldId="214748377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3944024167" sldId="2147483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338954703" sldId="2147483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1710252807" sldId="2147483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2634466539" sldId="2147483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3484871713" sldId="21474837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675666057" sldId="21474837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4064963784" sldId="2147483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3049761515" sldId="2147483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248238975" sldId="2147483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2854195311" sldId="2147483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33.216" v="309"/>
          <pc:sldLayoutMkLst>
            <pc:docMk/>
            <pc:sldMasterMk cId="2915990193" sldId="2147483774"/>
            <pc:sldLayoutMk cId="2960342791" sldId="214748378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50:54.545" v="312"/>
        <pc:sldMasterMkLst>
          <pc:docMk/>
          <pc:sldMasterMk cId="3512242355" sldId="214748377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4070826202" sldId="2147483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2317487039" sldId="2147483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812704031" sldId="2147483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72621498" sldId="2147483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529516229" sldId="21474837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554716801" sldId="21474837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2857253320" sldId="2147483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1004982397" sldId="2147483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88139485" sldId="2147483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2535001626" sldId="2147483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474558103" sldId="21474837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92089774" sldId="21474837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1992080136" sldId="2147483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751948869" sldId="2147483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1541220027" sldId="2147483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3865135843" sldId="21474837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50:54.545" v="312"/>
          <pc:sldLayoutMkLst>
            <pc:docMk/>
            <pc:sldMasterMk cId="3512242355" sldId="2147483774"/>
            <pc:sldLayoutMk cId="585514015" sldId="214748379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49:29.059" v="308"/>
        <pc:sldMasterMkLst>
          <pc:docMk/>
          <pc:sldMasterMk cId="867423848" sldId="214748378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2974155221" sldId="2147483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3672665308" sldId="2147483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2420349645" sldId="2147483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2662525658" sldId="21474837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1035135333" sldId="21474837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4063438170" sldId="21474837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3612752078" sldId="21474837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778697722" sldId="21474837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838648649" sldId="21474837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2539698902" sldId="21474837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4049066096" sldId="21474837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3175416589" sldId="21474837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2437759677" sldId="21474837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3476648292" sldId="21474838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1143611031" sldId="21474838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3019990189" sldId="21474838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29.059" v="308"/>
          <pc:sldLayoutMkLst>
            <pc:docMk/>
            <pc:sldMasterMk cId="867423848" sldId="2147483786"/>
            <pc:sldLayoutMk cId="1134647032" sldId="214748380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7:18.443" v="833"/>
        <pc:sldMasterMkLst>
          <pc:docMk/>
          <pc:sldMasterMk cId="500860483" sldId="214748379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4061248046" sldId="21474837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1181213238" sldId="21474837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920169953" sldId="21474837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11851995" sldId="21474837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1657193448" sldId="21474837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2509318237" sldId="21474837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4009418904" sldId="21474837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2676345029" sldId="21474838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1866321814" sldId="21474838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1677923568" sldId="21474838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18.443" v="833"/>
          <pc:sldLayoutMkLst>
            <pc:docMk/>
            <pc:sldMasterMk cId="500860483" sldId="2147483792"/>
            <pc:sldLayoutMk cId="4015289885" sldId="214748380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6:49:18.325" v="306"/>
        <pc:sldMasterMkLst>
          <pc:docMk/>
          <pc:sldMasterMk cId="1266422601" sldId="214748380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880933863" sldId="21474838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1855106457" sldId="21474838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875898690" sldId="21474838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979780357" sldId="21474838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372020385" sldId="21474838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505150279" sldId="21474838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3229229579" sldId="21474838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1352448892" sldId="21474838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583296033" sldId="21474838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380293991" sldId="21474838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1246883260" sldId="21474838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75615114" sldId="21474838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712045960" sldId="21474838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391895031" sldId="21474838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568731898" sldId="21474838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2481572261" sldId="21474838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6:49:18.325" v="306"/>
          <pc:sldLayoutMkLst>
            <pc:docMk/>
            <pc:sldMasterMk cId="1266422601" sldId="2147483804"/>
            <pc:sldLayoutMk cId="3616511993" sldId="214748382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7:29.849" v="834"/>
        <pc:sldMasterMkLst>
          <pc:docMk/>
          <pc:sldMasterMk cId="3921613158" sldId="214748380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868289723" sldId="21474838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22003356" sldId="21474838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1390872965" sldId="21474838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564762475" sldId="21474838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758842538" sldId="21474838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1367233565" sldId="21474838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713290654" sldId="21474838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3016289146" sldId="21474838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505534113" sldId="21474838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1336718409" sldId="21474838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818436602" sldId="21474838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399255923" sldId="21474838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1574680826" sldId="21474838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3897024906" sldId="21474838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28580784" sldId="21474838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2560188186" sldId="21474838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29.849" v="834"/>
          <pc:sldLayoutMkLst>
            <pc:docMk/>
            <pc:sldMasterMk cId="3921613158" sldId="2147483804"/>
            <pc:sldLayoutMk cId="460265497" sldId="214748382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7:55.662" v="836"/>
        <pc:sldMasterMkLst>
          <pc:docMk/>
          <pc:sldMasterMk cId="2487480582" sldId="214748382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958041057" sldId="21474838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3437924195" sldId="21474838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2849361498" sldId="21474838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1679786791" sldId="21474838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165435396" sldId="21474838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2301238581" sldId="21474838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1251085492" sldId="21474838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3818894791" sldId="21474838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1090813936" sldId="21474838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942992951" sldId="21474838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7:55.662" v="836"/>
          <pc:sldLayoutMkLst>
            <pc:docMk/>
            <pc:sldMasterMk cId="2487480582" sldId="2147483822"/>
            <pc:sldLayoutMk cId="3957321419" sldId="214748383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8:13.584" v="838"/>
        <pc:sldMasterMkLst>
          <pc:docMk/>
          <pc:sldMasterMk cId="2400850441" sldId="214748383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1376542146" sldId="21474838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1328378109" sldId="21474838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031814506" sldId="21474838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13870101" sldId="21474838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257005073" sldId="21474838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613166562" sldId="21474838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539173991" sldId="21474838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927580152" sldId="21474838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793249066" sldId="21474838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473751198" sldId="21474838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13.584" v="838"/>
          <pc:sldLayoutMkLst>
            <pc:docMk/>
            <pc:sldMasterMk cId="2400850441" sldId="2147483834"/>
            <pc:sldLayoutMk cId="206405616" sldId="214748384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8:45.631" v="842"/>
        <pc:sldMasterMkLst>
          <pc:docMk/>
          <pc:sldMasterMk cId="1742062862" sldId="214748384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2868760978" sldId="21474838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571482467" sldId="21474838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1207407729" sldId="21474838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1568598069" sldId="21474838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3469561215" sldId="21474838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2319926864" sldId="21474838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890417106" sldId="21474838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1736579245" sldId="21474838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230030333" sldId="21474838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3654971820" sldId="21474838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45.631" v="842"/>
          <pc:sldLayoutMkLst>
            <pc:docMk/>
            <pc:sldMasterMk cId="1742062862" sldId="2147483846"/>
            <pc:sldLayoutMk cId="1467693581" sldId="214748385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8:53.319" v="843"/>
        <pc:sldMasterMkLst>
          <pc:docMk/>
          <pc:sldMasterMk cId="2828808356" sldId="214748385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4123174833" sldId="21474838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2371070399" sldId="21474838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4059057547" sldId="21474838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2964921975" sldId="21474838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4278206450" sldId="21474838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1240748578" sldId="21474838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840983407" sldId="21474838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3345201612" sldId="21474838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362538332" sldId="21474838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3553783696" sldId="21474838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3.319" v="843"/>
          <pc:sldLayoutMkLst>
            <pc:docMk/>
            <pc:sldMasterMk cId="2828808356" sldId="2147483858"/>
            <pc:sldLayoutMk cId="1396719225" sldId="214748386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8:57.788" v="844"/>
        <pc:sldMasterMkLst>
          <pc:docMk/>
          <pc:sldMasterMk cId="2198612817" sldId="214748387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4171980279" sldId="21474838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2324576109" sldId="21474838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2406911892" sldId="21474838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4029972506" sldId="21474838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3621197536" sldId="21474838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3518586069" sldId="21474838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1734680442" sldId="21474838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1083492829" sldId="21474838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269706694" sldId="21474838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3014222879" sldId="21474838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8:57.788" v="844"/>
          <pc:sldLayoutMkLst>
            <pc:docMk/>
            <pc:sldMasterMk cId="2198612817" sldId="2147483870"/>
            <pc:sldLayoutMk cId="2164593819" sldId="214748388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9:11.366" v="845"/>
        <pc:sldMasterMkLst>
          <pc:docMk/>
          <pc:sldMasterMk cId="629262908" sldId="214748388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1198600686" sldId="21474838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3618462659" sldId="21474838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4113937922" sldId="21474838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1840738187" sldId="21474838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4198947608" sldId="21474838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483671046" sldId="21474838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76839573" sldId="21474838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621097389" sldId="21474838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139774835" sldId="21474838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1670489845" sldId="21474838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1.366" v="845"/>
          <pc:sldLayoutMkLst>
            <pc:docMk/>
            <pc:sldMasterMk cId="629262908" sldId="2147483882"/>
            <pc:sldLayoutMk cId="1685867057" sldId="214748389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9:17.819" v="846"/>
        <pc:sldMasterMkLst>
          <pc:docMk/>
          <pc:sldMasterMk cId="2462026896" sldId="214748389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2007163734" sldId="21474838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1698701473" sldId="21474838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906513813" sldId="21474838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1071529066" sldId="21474838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4146425759" sldId="21474838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3314591715" sldId="21474839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4008516976" sldId="21474839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2602727340" sldId="21474839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1973551402" sldId="21474839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3833488440" sldId="21474839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2074321645" sldId="21474839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4161555656" sldId="21474839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2119257839" sldId="21474839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4286420512" sldId="21474839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2511044882" sldId="21474839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17.819" v="846"/>
          <pc:sldLayoutMkLst>
            <pc:docMk/>
            <pc:sldMasterMk cId="2462026896" sldId="2147483894"/>
            <pc:sldLayoutMk cId="925625932" sldId="214748391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19:53.554" v="851"/>
        <pc:sldMasterMkLst>
          <pc:docMk/>
          <pc:sldMasterMk cId="1548304638" sldId="214748391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891087538" sldId="21474839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861596591" sldId="21474839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1624650291" sldId="21474839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653661431" sldId="21474839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806069175" sldId="21474839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1186909304" sldId="21474839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1127641870" sldId="21474839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448349740" sldId="21474839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930719136" sldId="21474839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2385799863" sldId="21474839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2580111324" sldId="21474839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1321233125" sldId="21474839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5198884" sldId="21474839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3445170861" sldId="21474839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2991013391" sldId="21474839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19:53.554" v="851"/>
          <pc:sldLayoutMkLst>
            <pc:docMk/>
            <pc:sldMasterMk cId="1548304638" sldId="2147483911"/>
            <pc:sldLayoutMk cId="4258578654" sldId="214748392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0:07.867" v="852"/>
        <pc:sldMasterMkLst>
          <pc:docMk/>
          <pc:sldMasterMk cId="3501358668" sldId="214748392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1191381320" sldId="21474839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2753958628" sldId="21474839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3094900799" sldId="21474839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2330045676" sldId="21474839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3393479451" sldId="21474839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3152823720" sldId="21474839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2275098087" sldId="21474839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1369984288" sldId="21474839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1352448598" sldId="21474839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1526770928" sldId="21474839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07.867" v="852"/>
          <pc:sldLayoutMkLst>
            <pc:docMk/>
            <pc:sldMasterMk cId="3501358668" sldId="2147483928"/>
            <pc:sldLayoutMk cId="3026056696" sldId="214748393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0:27.226" v="853"/>
        <pc:sldMasterMkLst>
          <pc:docMk/>
          <pc:sldMasterMk cId="2000362787" sldId="214748394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856088242" sldId="21474839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1363545896" sldId="21474839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1311884294" sldId="21474839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3317957031" sldId="21474839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1751656927" sldId="21474839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3463350769" sldId="21474839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862793312" sldId="21474839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4020276845" sldId="21474839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4250444845" sldId="21474839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2808842960" sldId="21474839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27.226" v="853"/>
          <pc:sldLayoutMkLst>
            <pc:docMk/>
            <pc:sldMasterMk cId="2000362787" sldId="2147483940"/>
            <pc:sldLayoutMk cId="2080702308" sldId="214748395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0:36.789" v="854"/>
        <pc:sldMasterMkLst>
          <pc:docMk/>
          <pc:sldMasterMk cId="924084427" sldId="214748395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2519359632" sldId="21474839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2865740406" sldId="21474839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1601716652" sldId="21474839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2677105820" sldId="21474839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3414469523" sldId="21474839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57072641" sldId="21474839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1677768012" sldId="21474839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2227446613" sldId="21474839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894756456" sldId="21474839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1568091472" sldId="21474839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36.789" v="854"/>
          <pc:sldLayoutMkLst>
            <pc:docMk/>
            <pc:sldMasterMk cId="924084427" sldId="2147483952"/>
            <pc:sldLayoutMk cId="607916193" sldId="214748396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0:41.617" v="855"/>
        <pc:sldMasterMkLst>
          <pc:docMk/>
          <pc:sldMasterMk cId="2779495218" sldId="214748396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896045974" sldId="21474839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380370518" sldId="21474839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891606198" sldId="21474839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594999324" sldId="21474839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4100176330" sldId="21474839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052645262" sldId="21474839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740795059" sldId="21474839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149028687" sldId="21474839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826764514" sldId="21474839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026571613" sldId="21474839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534254492" sldId="21474839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122248177" sldId="21474839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3349907878" sldId="21474839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4206205772" sldId="21474839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936416732" sldId="21474839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123046250" sldId="21474839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0:41.617" v="855"/>
          <pc:sldLayoutMkLst>
            <pc:docMk/>
            <pc:sldMasterMk cId="2779495218" sldId="2147483964"/>
            <pc:sldLayoutMk cId="2116766318" sldId="214748398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1:19.368" v="863"/>
        <pc:sldMasterMkLst>
          <pc:docMk/>
          <pc:sldMasterMk cId="3545271990" sldId="214748398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768211769" sldId="21474839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3302987977" sldId="21474839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377667634" sldId="21474839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035399437" sldId="21474839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595839216" sldId="21474839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2496122388" sldId="21474839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2084181185" sldId="21474839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972767566" sldId="21474839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2299776295" sldId="21474839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484251596" sldId="21474839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874929394" sldId="21474839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829730235" sldId="21474839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3960162805" sldId="21474839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648204742" sldId="21474839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991057089" sldId="21474839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2296810488" sldId="21474839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19.368" v="863"/>
          <pc:sldLayoutMkLst>
            <pc:docMk/>
            <pc:sldMasterMk cId="3545271990" sldId="2147483982"/>
            <pc:sldLayoutMk cId="1421043826" sldId="214748399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1:51.321" v="864"/>
        <pc:sldMasterMkLst>
          <pc:docMk/>
          <pc:sldMasterMk cId="2936839105" sldId="214748400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3153202412" sldId="21474840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626241699" sldId="21474840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3014824905" sldId="21474840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1903466972" sldId="21474840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2527176428" sldId="21474840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1178491545" sldId="21474840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2075654755" sldId="21474840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487592798" sldId="21474840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3761795292" sldId="21474840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3634232322" sldId="21474840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3909033474" sldId="21474840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985950477" sldId="21474840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2663487673" sldId="21474840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510004287" sldId="21474840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215810762" sldId="21474840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2467805790" sldId="21474840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1:51.321" v="864"/>
          <pc:sldLayoutMkLst>
            <pc:docMk/>
            <pc:sldMasterMk cId="2936839105" sldId="2147484000"/>
            <pc:sldLayoutMk cId="560793371" sldId="214748401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2:00.540" v="865"/>
        <pc:sldMasterMkLst>
          <pc:docMk/>
          <pc:sldMasterMk cId="2905707747" sldId="214748401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564543962" sldId="21474840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619767296" sldId="21474840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1234835736" sldId="21474840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2819720241" sldId="21474840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3428987002" sldId="21474840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3009336260" sldId="21474840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2406958578" sldId="21474840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1933359822" sldId="21474840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1926271639" sldId="21474840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2616325725" sldId="21474840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00.540" v="865"/>
          <pc:sldLayoutMkLst>
            <pc:docMk/>
            <pc:sldMasterMk cId="2905707747" sldId="2147484018"/>
            <pc:sldLayoutMk cId="2761044974" sldId="214748402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2:14.431" v="866"/>
        <pc:sldMasterMkLst>
          <pc:docMk/>
          <pc:sldMasterMk cId="316068791" sldId="214748403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1275377782" sldId="21474840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2705364163" sldId="21474840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515028639" sldId="21474840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3714944143" sldId="21474840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2967148019" sldId="21474840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2142690140" sldId="21474840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724743167" sldId="21474840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3976092450" sldId="21474840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2400035029" sldId="21474840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4036868955" sldId="21474840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4.431" v="866"/>
          <pc:sldLayoutMkLst>
            <pc:docMk/>
            <pc:sldMasterMk cId="316068791" sldId="2147484030"/>
            <pc:sldLayoutMk cId="3019875714" sldId="214748404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2:19.322" v="867"/>
        <pc:sldMasterMkLst>
          <pc:docMk/>
          <pc:sldMasterMk cId="2604543998" sldId="214748404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408151352" sldId="21474840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1899296257" sldId="21474840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324222996" sldId="21474840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646547465" sldId="21474840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1394043000" sldId="21474840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455972076" sldId="21474840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1416378598" sldId="21474840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1021644750" sldId="21474840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4113128856" sldId="21474840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2923077931" sldId="21474840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19.322" v="867"/>
          <pc:sldLayoutMkLst>
            <pc:docMk/>
            <pc:sldMasterMk cId="2604543998" sldId="2147484042"/>
            <pc:sldLayoutMk cId="992140836" sldId="214748405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2:26.837" v="868"/>
        <pc:sldMasterMkLst>
          <pc:docMk/>
          <pc:sldMasterMk cId="1410018950" sldId="214748405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357634591" sldId="21474840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2937234479" sldId="21474840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1028569107" sldId="21474840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3145291948" sldId="21474840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3629012632" sldId="21474840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4009955820" sldId="21474840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2886627210" sldId="21474840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3394981037" sldId="21474840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4044410778" sldId="21474840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709538317" sldId="21474840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2:26.837" v="868"/>
          <pc:sldLayoutMkLst>
            <pc:docMk/>
            <pc:sldMasterMk cId="1410018950" sldId="2147484054"/>
            <pc:sldLayoutMk cId="1049466617" sldId="214748406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05.416" v="870"/>
        <pc:sldMasterMkLst>
          <pc:docMk/>
          <pc:sldMasterMk cId="2655644979" sldId="214748406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1766245543" sldId="21474840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412138059" sldId="21474840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1465855155" sldId="21474840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1072380984" sldId="21474840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31036692" sldId="21474840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1669426695" sldId="21474840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3084193794" sldId="21474840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775575245" sldId="21474840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2130766891" sldId="21474840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3395771463" sldId="21474840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5.416" v="870"/>
          <pc:sldLayoutMkLst>
            <pc:docMk/>
            <pc:sldMasterMk cId="2655644979" sldId="2147484066"/>
            <pc:sldLayoutMk cId="1080745026" sldId="214748407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09.432" v="871"/>
        <pc:sldMasterMkLst>
          <pc:docMk/>
          <pc:sldMasterMk cId="2819845128" sldId="214748407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3733253644" sldId="21474840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2817371654" sldId="21474840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119811737" sldId="21474840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2031863624" sldId="21474840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677889398" sldId="21474840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2684513529" sldId="21474840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2595197984" sldId="21474840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3029825000" sldId="21474840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3089740570" sldId="21474840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1039017791" sldId="21474840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09.432" v="871"/>
          <pc:sldLayoutMkLst>
            <pc:docMk/>
            <pc:sldMasterMk cId="2819845128" sldId="2147484078"/>
            <pc:sldLayoutMk cId="3450563243" sldId="214748408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27.213" v="872"/>
        <pc:sldMasterMkLst>
          <pc:docMk/>
          <pc:sldMasterMk cId="1170668479" sldId="214748409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2710486289" sldId="21474840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382641878" sldId="21474840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3427674290" sldId="21474840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3494080167" sldId="21474840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1218728454" sldId="21474840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1923577171" sldId="21474840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1632788787" sldId="21474840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1575245802" sldId="21474840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1975128782" sldId="21474840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2745952068" sldId="21474841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27.213" v="872"/>
          <pc:sldLayoutMkLst>
            <pc:docMk/>
            <pc:sldMasterMk cId="1170668479" sldId="2147484090"/>
            <pc:sldLayoutMk cId="3040675200" sldId="214748410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38.245" v="873"/>
        <pc:sldMasterMkLst>
          <pc:docMk/>
          <pc:sldMasterMk cId="3206989121" sldId="214748410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4170606303" sldId="21474841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3977929105" sldId="21474841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2777314975" sldId="21474841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778727845" sldId="21474841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3776186449" sldId="21474841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2143370849" sldId="21474841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1402721502" sldId="21474841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229117343" sldId="21474841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2494580659" sldId="21474841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1311703501" sldId="21474841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38.245" v="873"/>
          <pc:sldLayoutMkLst>
            <pc:docMk/>
            <pc:sldMasterMk cId="3206989121" sldId="2147484102"/>
            <pc:sldLayoutMk cId="1404741064" sldId="214748411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44.526" v="874"/>
        <pc:sldMasterMkLst>
          <pc:docMk/>
          <pc:sldMasterMk cId="452380063" sldId="214748411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3132057931" sldId="21474841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586948202" sldId="21474841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1719502810" sldId="21474841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2130127317" sldId="21474841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1935941338" sldId="21474841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2349709579" sldId="21474841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2626654643" sldId="21474841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1304177823" sldId="21474841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1918464190" sldId="21474841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3915415287" sldId="21474841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44.526" v="874"/>
          <pc:sldLayoutMkLst>
            <pc:docMk/>
            <pc:sldMasterMk cId="452380063" sldId="2147484114"/>
            <pc:sldLayoutMk cId="4246847983" sldId="214748412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3:58.276" v="875"/>
        <pc:sldMasterMkLst>
          <pc:docMk/>
          <pc:sldMasterMk cId="4159569472" sldId="214748412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1159559404" sldId="21474841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3632744446" sldId="21474841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4283927020" sldId="21474841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2780133158" sldId="21474841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1031577610" sldId="21474841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2436103706" sldId="21474841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2047200717" sldId="21474841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993565950" sldId="21474841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3988662314" sldId="21474841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86860330" sldId="21474841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3:58.276" v="875"/>
          <pc:sldLayoutMkLst>
            <pc:docMk/>
            <pc:sldMasterMk cId="4159569472" sldId="2147484126"/>
            <pc:sldLayoutMk cId="1170781018" sldId="214748413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04.120" v="876"/>
        <pc:sldMasterMkLst>
          <pc:docMk/>
          <pc:sldMasterMk cId="276886147" sldId="214748413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519978033" sldId="21474841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1322668765" sldId="21474841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3196260735" sldId="21474841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2529975299" sldId="21474841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1214968189" sldId="21474841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174805328" sldId="21474841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2779682527" sldId="21474841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1466110058" sldId="21474841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3062826884" sldId="21474841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370774956" sldId="21474841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04.120" v="876"/>
          <pc:sldLayoutMkLst>
            <pc:docMk/>
            <pc:sldMasterMk cId="276886147" sldId="2147484138"/>
            <pc:sldLayoutMk cId="3633643338" sldId="214748414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14.964" v="877"/>
        <pc:sldMasterMkLst>
          <pc:docMk/>
          <pc:sldMasterMk cId="3922192795" sldId="214748415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871489556" sldId="21474841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3725260429" sldId="21474841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2018575736" sldId="21474841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88626599" sldId="21474841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436211311" sldId="21474841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756811071" sldId="21474841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309333779" sldId="21474841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695553353" sldId="21474841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733635563" sldId="21474841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1025516829" sldId="21474841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14.964" v="877"/>
          <pc:sldLayoutMkLst>
            <pc:docMk/>
            <pc:sldMasterMk cId="3922192795" sldId="2147484150"/>
            <pc:sldLayoutMk cId="2830514904" sldId="214748416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20.448" v="878"/>
        <pc:sldMasterMkLst>
          <pc:docMk/>
          <pc:sldMasterMk cId="1750989581" sldId="214748416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1547044915" sldId="21474841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738970917" sldId="21474841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577183094" sldId="21474841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233695533" sldId="21474841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346608841" sldId="21474841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185452988" sldId="21474841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791357110" sldId="21474841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2397695244" sldId="21474841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368339336" sldId="21474841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2838408927" sldId="21474841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212113277" sldId="21474841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984524580" sldId="21474841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3733286024" sldId="21474841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1644964425" sldId="21474841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958478505" sldId="21474841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2882632159" sldId="21474841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0.448" v="878"/>
          <pc:sldLayoutMkLst>
            <pc:docMk/>
            <pc:sldMasterMk cId="1750989581" sldId="2147484162"/>
            <pc:sldLayoutMk cId="1305103385" sldId="214748417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28.511" v="879"/>
        <pc:sldMasterMkLst>
          <pc:docMk/>
          <pc:sldMasterMk cId="1246895080" sldId="214748418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1203040099" sldId="21474841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2664006959" sldId="21474841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3979670539" sldId="21474841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2405525700" sldId="21474841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1760426114" sldId="21474841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1831136005" sldId="21474841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1801931064" sldId="21474841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4037888388" sldId="21474841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1383615983" sldId="21474841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3733897812" sldId="21474841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2432569907" sldId="21474841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462339724" sldId="21474841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709200903" sldId="21474841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746997782" sldId="21474841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4129812381" sldId="21474841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3654382603" sldId="21474841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28.511" v="879"/>
          <pc:sldLayoutMkLst>
            <pc:docMk/>
            <pc:sldMasterMk cId="1246895080" sldId="2147484180"/>
            <pc:sldLayoutMk cId="3489025158" sldId="214748419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32.245" v="880"/>
        <pc:sldMasterMkLst>
          <pc:docMk/>
          <pc:sldMasterMk cId="2181949554" sldId="214748419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274132874" sldId="21474841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1410905943" sldId="21474842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938727372" sldId="21474842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414862945" sldId="21474842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694127510" sldId="21474842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088017178" sldId="21474842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61705376" sldId="21474842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37831729" sldId="21474842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798879388" sldId="21474842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582688947" sldId="21474842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2152786116" sldId="21474842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156572240" sldId="21474842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1717314229" sldId="21474842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3942136315" sldId="21474842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2844622504" sldId="21474842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777158619" sldId="21474842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2.245" v="880"/>
          <pc:sldLayoutMkLst>
            <pc:docMk/>
            <pc:sldMasterMk cId="2181949554" sldId="2147484198"/>
            <pc:sldLayoutMk cId="2238368741" sldId="214748421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38.105" v="881"/>
        <pc:sldMasterMkLst>
          <pc:docMk/>
          <pc:sldMasterMk cId="3141794404" sldId="214748421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1461277358" sldId="21474842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4277042953" sldId="21474842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3768120051" sldId="21474842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2910347639" sldId="21474842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1740294377" sldId="21474842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881367111" sldId="21474842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4196408474" sldId="21474842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3679089367" sldId="21474842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320127703" sldId="21474842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3962420453" sldId="21474842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2365576110" sldId="21474842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864393028" sldId="21474842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1751078598" sldId="21474842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3900012986" sldId="21474842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4018237684" sldId="21474842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4227120028" sldId="21474842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38.105" v="881"/>
          <pc:sldLayoutMkLst>
            <pc:docMk/>
            <pc:sldMasterMk cId="3141794404" sldId="2147484216"/>
            <pc:sldLayoutMk cId="4020770861" sldId="214748423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4:41.136" v="882"/>
        <pc:sldMasterMkLst>
          <pc:docMk/>
          <pc:sldMasterMk cId="1109722648" sldId="214748423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1659565843" sldId="21474842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2995396522" sldId="21474842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674009265" sldId="21474842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784324945" sldId="21474842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1191167936" sldId="21474842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987017407" sldId="21474842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1019538735" sldId="21474842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324082816" sldId="21474842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1610405536" sldId="21474842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766311460" sldId="21474842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646232512" sldId="21474842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130231730" sldId="21474842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2740654026" sldId="21474842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2666831308" sldId="21474842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545553184" sldId="21474842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387414901" sldId="21474842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4:41.136" v="882"/>
          <pc:sldLayoutMkLst>
            <pc:docMk/>
            <pc:sldMasterMk cId="1109722648" sldId="2147484234"/>
            <pc:sldLayoutMk cId="3340227508" sldId="214748425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5:19.183" v="884"/>
        <pc:sldMasterMkLst>
          <pc:docMk/>
          <pc:sldMasterMk cId="2116765806" sldId="214748425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849778832" sldId="21474842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660697359" sldId="21474842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4319670" sldId="21474842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649540597" sldId="21474842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1189569067" sldId="21474842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470808831" sldId="21474842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285702220" sldId="21474842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11265644" sldId="21474842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173959327" sldId="21474842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218476427" sldId="21474842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554037621" sldId="21474842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4129678850" sldId="21474842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4732595" sldId="21474842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265939396" sldId="21474842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1080980255" sldId="21474842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3076077163" sldId="21474842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19.183" v="884"/>
          <pc:sldLayoutMkLst>
            <pc:docMk/>
            <pc:sldMasterMk cId="2116765806" sldId="2147484252"/>
            <pc:sldLayoutMk cId="2818255382" sldId="214748426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14.825" v="892"/>
        <pc:sldMasterMkLst>
          <pc:docMk/>
          <pc:sldMasterMk cId="3511465997" sldId="214748427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628638654" sldId="21474842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3758348783" sldId="21474842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16887873" sldId="21474842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731553120" sldId="21474842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836472563" sldId="21474842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786448540" sldId="21474842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720530062" sldId="21474842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268905116" sldId="21474842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532070463" sldId="21474842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607170605" sldId="21474842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352305232" sldId="21474842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3538113734" sldId="21474842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648559640" sldId="21474842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909872069" sldId="21474842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536977031" sldId="21474842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1129469483" sldId="21474842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14.825" v="892"/>
          <pc:sldLayoutMkLst>
            <pc:docMk/>
            <pc:sldMasterMk cId="3511465997" sldId="2147484270"/>
            <pc:sldLayoutMk cId="2220648533" sldId="214748428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28.856" v="896"/>
        <pc:sldMasterMkLst>
          <pc:docMk/>
          <pc:sldMasterMk cId="2974179002" sldId="214748428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2723388880" sldId="21474842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345190835" sldId="21474842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2566142862" sldId="21474842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613965496" sldId="21474842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5098279" sldId="21474842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149085266" sldId="21474842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2744105961" sldId="21474842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3160579556" sldId="21474842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662074360" sldId="21474842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1283512192" sldId="21474842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28.856" v="896"/>
          <pc:sldLayoutMkLst>
            <pc:docMk/>
            <pc:sldMasterMk cId="2974179002" sldId="2147484288"/>
            <pc:sldLayoutMk cId="2596080288" sldId="214748429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5:58.606" v="891"/>
        <pc:sldMasterMkLst>
          <pc:docMk/>
          <pc:sldMasterMk cId="3903475416" sldId="214748428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2312521112" sldId="21474842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2945433810" sldId="21474842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3320526162" sldId="21474842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3088750572" sldId="21474842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1416012443" sldId="21474842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3446095333" sldId="21474842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2775141165" sldId="21474842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568734231" sldId="21474842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3121149340" sldId="21474842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2915791199" sldId="21474842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8.606" v="891"/>
          <pc:sldLayoutMkLst>
            <pc:docMk/>
            <pc:sldMasterMk cId="3903475416" sldId="2147484288"/>
            <pc:sldLayoutMk cId="367129035" sldId="214748429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5:52.449" v="890"/>
        <pc:sldMasterMkLst>
          <pc:docMk/>
          <pc:sldMasterMk cId="835242820" sldId="214748430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3401915673" sldId="21474843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965981251" sldId="21474843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1685638472" sldId="21474843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4190598735" sldId="21474843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1732721128" sldId="21474843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2335733977" sldId="21474843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1479154208" sldId="21474843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848065206" sldId="21474843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2660846945" sldId="21474843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1758117910" sldId="21474843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2.449" v="890"/>
          <pc:sldLayoutMkLst>
            <pc:docMk/>
            <pc:sldMasterMk cId="835242820" sldId="2147484300"/>
            <pc:sldLayoutMk cId="3921816813" sldId="214748431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34.762" v="897"/>
        <pc:sldMasterMkLst>
          <pc:docMk/>
          <pc:sldMasterMk cId="2743418718" sldId="214748430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2667041239" sldId="21474843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1189155267" sldId="21474843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3287509806" sldId="21474843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3722822311" sldId="21474843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3268359594" sldId="21474843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546909290" sldId="21474843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1086020403" sldId="21474843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1721615809" sldId="21474843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4092032849" sldId="21474843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3284667992" sldId="21474843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4.762" v="897"/>
          <pc:sldLayoutMkLst>
            <pc:docMk/>
            <pc:sldMasterMk cId="2743418718" sldId="2147484300"/>
            <pc:sldLayoutMk cId="1273146393" sldId="214748431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5:50.199" v="889"/>
        <pc:sldMasterMkLst>
          <pc:docMk/>
          <pc:sldMasterMk cId="1451417210" sldId="214748431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361972964" sldId="21474843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1127220690" sldId="21474843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499999925" sldId="21474843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702264472" sldId="21474843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665813473" sldId="21474843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100573100" sldId="21474843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1803230868" sldId="21474843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225182268" sldId="21474843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1123995060" sldId="21474843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08375903" sldId="21474843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5:50.199" v="889"/>
          <pc:sldLayoutMkLst>
            <pc:docMk/>
            <pc:sldMasterMk cId="1451417210" sldId="2147484312"/>
            <pc:sldLayoutMk cId="3691802495" sldId="214748432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37.825" v="898"/>
        <pc:sldMasterMkLst>
          <pc:docMk/>
          <pc:sldMasterMk cId="4030941247" sldId="214748431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3155621058" sldId="21474843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2475462251" sldId="21474843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2155852690" sldId="21474843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1546651431" sldId="21474843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1759328869" sldId="21474843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1088774227" sldId="21474843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1948254027" sldId="21474843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2220435561" sldId="21474843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1368009307" sldId="21474843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3931602946" sldId="21474843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37.825" v="898"/>
          <pc:sldLayoutMkLst>
            <pc:docMk/>
            <pc:sldMasterMk cId="4030941247" sldId="2147484312"/>
            <pc:sldLayoutMk cId="2193770443" sldId="214748432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42.372" v="899"/>
        <pc:sldMasterMkLst>
          <pc:docMk/>
          <pc:sldMasterMk cId="2659584625" sldId="214748432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3974695318" sldId="21474843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3375680343" sldId="21474843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2695764849" sldId="21474843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4091868935" sldId="21474843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3368583676" sldId="21474843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1680682200" sldId="21474843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825555395" sldId="21474843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3606746595" sldId="21474843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914443452" sldId="21474843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3680956725" sldId="21474843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2.372" v="899"/>
          <pc:sldLayoutMkLst>
            <pc:docMk/>
            <pc:sldMasterMk cId="2659584625" sldId="2147484324"/>
            <pc:sldLayoutMk cId="1652837192" sldId="214748433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49.778" v="900"/>
        <pc:sldMasterMkLst>
          <pc:docMk/>
          <pc:sldMasterMk cId="988316146" sldId="214748433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1329493448" sldId="21474843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928487029" sldId="21474843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411731021" sldId="21474843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4216189805" sldId="21474843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2027767663" sldId="21474843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934488063" sldId="21474843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1424641877" sldId="21474843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2128205595" sldId="21474843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2237567232" sldId="21474843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1527311699" sldId="21474843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49.778" v="900"/>
          <pc:sldLayoutMkLst>
            <pc:docMk/>
            <pc:sldMasterMk cId="988316146" sldId="2147484336"/>
            <pc:sldLayoutMk cId="3076901834" sldId="214748434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6:59.013" v="901"/>
        <pc:sldMasterMkLst>
          <pc:docMk/>
          <pc:sldMasterMk cId="2156607205" sldId="214748434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1398896684" sldId="21474843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1125244072" sldId="21474843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660611667" sldId="21474843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1853837278" sldId="21474843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746085948" sldId="21474843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768285016" sldId="21474843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3798703630" sldId="21474843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4220292791" sldId="21474843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3822270698" sldId="21474843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828068297" sldId="21474843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6:59.013" v="901"/>
          <pc:sldLayoutMkLst>
            <pc:docMk/>
            <pc:sldMasterMk cId="2156607205" sldId="2147484348"/>
            <pc:sldLayoutMk cId="3114939337" sldId="214748435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7:18.169" v="903"/>
        <pc:sldMasterMkLst>
          <pc:docMk/>
          <pc:sldMasterMk cId="3523207320" sldId="214748436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2915490549" sldId="21474843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3914401471" sldId="21474843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2323346267" sldId="21474843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935116819" sldId="21474843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023864242" sldId="21474843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3839533725" sldId="21474843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952894184" sldId="21474843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009667871" sldId="21474843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320511435" sldId="21474843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1740997184" sldId="21474843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18.169" v="903"/>
          <pc:sldLayoutMkLst>
            <pc:docMk/>
            <pc:sldMasterMk cId="3523207320" sldId="2147484360"/>
            <pc:sldLayoutMk cId="547942005" sldId="214748437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7:32.873" v="904"/>
        <pc:sldMasterMkLst>
          <pc:docMk/>
          <pc:sldMasterMk cId="1081261366" sldId="214748437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4114475812" sldId="21474843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2556268306" sldId="21474843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382850770" sldId="21474843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3479329081" sldId="21474843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454906642" sldId="21474843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3765920032" sldId="21474843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754013961" sldId="21474843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773991554" sldId="21474843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975547914" sldId="21474843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1884710020" sldId="21474843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2.873" v="904"/>
          <pc:sldLayoutMkLst>
            <pc:docMk/>
            <pc:sldMasterMk cId="1081261366" sldId="2147484372"/>
            <pc:sldLayoutMk cId="2591243383" sldId="214748438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7:38.545" v="905"/>
        <pc:sldMasterMkLst>
          <pc:docMk/>
          <pc:sldMasterMk cId="657854838" sldId="214748438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603034453" sldId="21474843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3683558653" sldId="21474843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2441569341" sldId="21474843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1141470204" sldId="21474843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312284847" sldId="21474843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54701887" sldId="21474843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1045183126" sldId="21474843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297856354" sldId="21474843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1554804733" sldId="21474843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2824923545" sldId="21474843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225341003" sldId="21474843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4140846396" sldId="21474843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3157172815" sldId="21474843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854909153" sldId="21474843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1343189800" sldId="21474843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758178551" sldId="21474844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38.545" v="905"/>
          <pc:sldLayoutMkLst>
            <pc:docMk/>
            <pc:sldMasterMk cId="657854838" sldId="2147484384"/>
            <pc:sldLayoutMk cId="2654112587" sldId="214748440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7:44.732" v="906"/>
        <pc:sldMasterMkLst>
          <pc:docMk/>
          <pc:sldMasterMk cId="3340467791" sldId="214748440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3181395163" sldId="21474844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812590569" sldId="21474844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1731989410" sldId="21474844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3242094165" sldId="21474844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1083547416" sldId="21474844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2590756351" sldId="21474844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3922057532" sldId="21474844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496827669" sldId="21474844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123512052" sldId="21474844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1431241818" sldId="21474844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2689342538" sldId="21474844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3848533095" sldId="21474844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2812294249" sldId="21474844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2269294335" sldId="21474844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800413234" sldId="21474844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2549178419" sldId="21474844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7:44.732" v="906"/>
          <pc:sldLayoutMkLst>
            <pc:docMk/>
            <pc:sldMasterMk cId="3340467791" sldId="2147484402"/>
            <pc:sldLayoutMk cId="3542270664" sldId="214748441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8:15.701" v="907"/>
        <pc:sldMasterMkLst>
          <pc:docMk/>
          <pc:sldMasterMk cId="1342884280" sldId="214748442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3564865804" sldId="21474844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3297045267" sldId="21474844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3470253277" sldId="21474844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010499262" sldId="21474844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452231456" sldId="21474844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488717901" sldId="21474844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2237339248" sldId="21474844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2253770435" sldId="21474844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272093133" sldId="21474844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2229209735" sldId="21474844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2652303027" sldId="21474844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091832574" sldId="21474844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1507224795" sldId="21474844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54935539" sldId="21474844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441778192" sldId="21474844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3063053574" sldId="21474844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15.701" v="907"/>
          <pc:sldLayoutMkLst>
            <pc:docMk/>
            <pc:sldMasterMk cId="1342884280" sldId="2147484420"/>
            <pc:sldLayoutMk cId="3670723890" sldId="214748443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8:26.780" v="908"/>
        <pc:sldMasterMkLst>
          <pc:docMk/>
          <pc:sldMasterMk cId="3661143705" sldId="214748443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2661655229" sldId="21474844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2109061328" sldId="21474844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1684142298" sldId="21474844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3468946369" sldId="21474844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3230411408" sldId="21474844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2533724109" sldId="21474844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3841133218" sldId="21474844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1834828132" sldId="21474844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4184662800" sldId="21474844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1847083428" sldId="21474844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26.780" v="908"/>
          <pc:sldLayoutMkLst>
            <pc:docMk/>
            <pc:sldMasterMk cId="3661143705" sldId="2147484438"/>
            <pc:sldLayoutMk cId="862747910" sldId="214748444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8:34.795" v="909"/>
        <pc:sldMasterMkLst>
          <pc:docMk/>
          <pc:sldMasterMk cId="3739497960" sldId="214748445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937780492" sldId="21474844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808223878" sldId="21474844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1429103080" sldId="21474844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2902387334" sldId="21474844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4049415685" sldId="21474844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1105351185" sldId="21474844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1986927236" sldId="21474844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3855329228" sldId="21474844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3023897200" sldId="21474844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1604458726" sldId="21474844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3730800062" sldId="21474844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4283784076" sldId="21474844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1199545770" sldId="21474844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3804931082" sldId="21474844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2266462458" sldId="21474844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400752953" sldId="21474844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8:34.795" v="909"/>
          <pc:sldLayoutMkLst>
            <pc:docMk/>
            <pc:sldMasterMk cId="3739497960" sldId="2147484450"/>
            <pc:sldLayoutMk cId="3317646019" sldId="214748446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9:32.327" v="915"/>
        <pc:sldMasterMkLst>
          <pc:docMk/>
          <pc:sldMasterMk cId="2372060843" sldId="214748446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726135226" sldId="21474844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651348310" sldId="21474844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295919254" sldId="21474844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214281095" sldId="21474844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1634055769" sldId="21474844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56202128" sldId="21474844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1929436614" sldId="21474844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2536040969" sldId="21474844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1626834246" sldId="21474844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981715652" sldId="21474844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316695273" sldId="21474844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1335402395" sldId="21474844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413951361" sldId="21474844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671160041" sldId="21474844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883364069" sldId="21474844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879706188" sldId="21474844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32.327" v="915"/>
          <pc:sldLayoutMkLst>
            <pc:docMk/>
            <pc:sldMasterMk cId="2372060843" sldId="2147484468"/>
            <pc:sldLayoutMk cId="240257764" sldId="214748448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9:44.109" v="917"/>
        <pc:sldMasterMkLst>
          <pc:docMk/>
          <pc:sldMasterMk cId="896259616" sldId="214748448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48981121" sldId="21474844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3294084135" sldId="21474844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543681619" sldId="21474844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669726730" sldId="21474844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3076049511" sldId="21474844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1709230378" sldId="21474844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082982458" sldId="21474844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741275659" sldId="21474844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402332077" sldId="21474844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1291734605" sldId="21474844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3012179723" sldId="21474844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1902034436" sldId="21474844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854497673" sldId="21474844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2529427131" sldId="21474845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3400240111" sldId="21474845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3470576283" sldId="21474845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44.109" v="917"/>
          <pc:sldLayoutMkLst>
            <pc:docMk/>
            <pc:sldMasterMk cId="896259616" sldId="2147484486"/>
            <pc:sldLayoutMk cId="1663997447" sldId="214748450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29:56.250" v="919"/>
        <pc:sldMasterMkLst>
          <pc:docMk/>
          <pc:sldMasterMk cId="3169444939" sldId="214748450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4003289715" sldId="21474845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3370026368" sldId="21474845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2217353050" sldId="21474845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1792683162" sldId="21474845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2295492583" sldId="21474845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891319127" sldId="21474845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2637872546" sldId="21474845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2557045073" sldId="21474845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277978241" sldId="21474845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705273086" sldId="21474845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29:56.250" v="919"/>
          <pc:sldLayoutMkLst>
            <pc:docMk/>
            <pc:sldMasterMk cId="3169444939" sldId="2147484504"/>
            <pc:sldLayoutMk cId="371146119" sldId="214748451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0:01.297" v="920"/>
        <pc:sldMasterMkLst>
          <pc:docMk/>
          <pc:sldMasterMk cId="3903966899" sldId="214748451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3514581212" sldId="21474845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048962322" sldId="21474845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108513028" sldId="21474845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3929434131" sldId="21474845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395038217" sldId="21474845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3594736942" sldId="21474845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429170501" sldId="21474845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205128534" sldId="21474845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3328711412" sldId="21474845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2321579524" sldId="21474845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1.297" v="920"/>
          <pc:sldLayoutMkLst>
            <pc:docMk/>
            <pc:sldMasterMk cId="3903966899" sldId="2147484516"/>
            <pc:sldLayoutMk cId="3503250834" sldId="214748452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0:07.515" v="921"/>
        <pc:sldMasterMkLst>
          <pc:docMk/>
          <pc:sldMasterMk cId="1567712525" sldId="214748452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688249637" sldId="21474845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17745866" sldId="21474845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932629581" sldId="21474845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937002942" sldId="21474845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677712209" sldId="21474845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757818832" sldId="21474845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447792207" sldId="21474845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3906536233" sldId="21474845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629872104" sldId="21474845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1981197136" sldId="21474845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07.515" v="921"/>
          <pc:sldLayoutMkLst>
            <pc:docMk/>
            <pc:sldMasterMk cId="1567712525" sldId="2147484528"/>
            <pc:sldLayoutMk cId="2346474546" sldId="214748453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0:36.609" v="922"/>
        <pc:sldMasterMkLst>
          <pc:docMk/>
          <pc:sldMasterMk cId="236922090" sldId="214748454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2508655133" sldId="21474845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140275340" sldId="21474845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2924973059" sldId="21474845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4016297008" sldId="21474845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2713329672" sldId="21474845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3926703296" sldId="21474845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3808796827" sldId="21474845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3623327237" sldId="21474845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3090098999" sldId="21474845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1988096703" sldId="21474845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984686498" sldId="21474845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4064186842" sldId="21474845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1546734396" sldId="21474845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2973016132" sldId="21474845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2870488874" sldId="21474845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996158550" sldId="21474845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36.609" v="922"/>
          <pc:sldLayoutMkLst>
            <pc:docMk/>
            <pc:sldMasterMk cId="236922090" sldId="2147484540"/>
            <pc:sldLayoutMk cId="1268916030" sldId="214748455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0:47.656" v="923"/>
        <pc:sldMasterMkLst>
          <pc:docMk/>
          <pc:sldMasterMk cId="4013626247" sldId="214748455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3792410131" sldId="21474845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223572215" sldId="21474845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3551759749" sldId="21474845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3623202373" sldId="21474845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2351350773" sldId="21474845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1652554743" sldId="21474845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664827995" sldId="21474845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1750848907" sldId="21474845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3811820579" sldId="21474845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77658499" sldId="21474845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0:47.656" v="923"/>
          <pc:sldLayoutMkLst>
            <pc:docMk/>
            <pc:sldMasterMk cId="4013626247" sldId="2147484558"/>
            <pc:sldLayoutMk cId="4143186011" sldId="214748456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1:13.251" v="924"/>
        <pc:sldMasterMkLst>
          <pc:docMk/>
          <pc:sldMasterMk cId="3462303772" sldId="214748457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548548655" sldId="21474845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4123020572" sldId="21474845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2002282913" sldId="21474845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1605611319" sldId="21474845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1990836836" sldId="21474845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4145519115" sldId="21474845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3360634055" sldId="21474845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1145635942" sldId="21474845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814539942" sldId="21474845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233528303" sldId="21474845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13.251" v="924"/>
          <pc:sldLayoutMkLst>
            <pc:docMk/>
            <pc:sldMasterMk cId="3462303772" sldId="2147484570"/>
            <pc:sldLayoutMk cId="386952732" sldId="214748458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1:29.876" v="925"/>
        <pc:sldMasterMkLst>
          <pc:docMk/>
          <pc:sldMasterMk cId="1677535344" sldId="214748458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2342724763" sldId="21474845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2900413763" sldId="21474845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623099514" sldId="21474845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2114619944" sldId="21474845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796892508" sldId="21474845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403407912" sldId="21474845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2434967684" sldId="21474845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121181203" sldId="21474845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4237654208" sldId="21474845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880363042" sldId="21474845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2052365289" sldId="21474845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849924583" sldId="21474845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308657708" sldId="21474845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29.876" v="925"/>
          <pc:sldLayoutMkLst>
            <pc:docMk/>
            <pc:sldMasterMk cId="1677535344" sldId="2147484582"/>
            <pc:sldLayoutMk cId="1121545316" sldId="214748459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1:57.470" v="927"/>
        <pc:sldMasterMkLst>
          <pc:docMk/>
          <pc:sldMasterMk cId="4152613357" sldId="214748459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2233423680" sldId="21474845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2207248461" sldId="21474845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3475951538" sldId="21474846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2954988560" sldId="21474846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2653770637" sldId="21474846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127519898" sldId="21474846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743706775" sldId="21474846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3444238374" sldId="21474846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342834508" sldId="21474846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3741915991" sldId="21474846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1:57.470" v="927"/>
          <pc:sldLayoutMkLst>
            <pc:docMk/>
            <pc:sldMasterMk cId="4152613357" sldId="2147484597"/>
            <pc:sldLayoutMk cId="3189032220" sldId="214748460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21.908" v="929"/>
        <pc:sldMasterMkLst>
          <pc:docMk/>
          <pc:sldMasterMk cId="475590051" sldId="214748460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1680352323" sldId="21474846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3990734008" sldId="21474846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3443961045" sldId="21474846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2294152186" sldId="21474846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1980173393" sldId="21474846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3980601429" sldId="21474846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4102250335" sldId="21474846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4087247686" sldId="21474846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3111138061" sldId="21474846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4097465991" sldId="21474846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1.908" v="929"/>
          <pc:sldLayoutMkLst>
            <pc:docMk/>
            <pc:sldMasterMk cId="475590051" sldId="2147484609"/>
            <pc:sldLayoutMk cId="1493636889" sldId="214748462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28.392" v="930"/>
        <pc:sldMasterMkLst>
          <pc:docMk/>
          <pc:sldMasterMk cId="3158713131" sldId="214748462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946720302" sldId="21474846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169188641" sldId="21474846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711858330" sldId="21474846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364442787" sldId="21474846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730819704" sldId="21474846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841063494" sldId="21474846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1703478548" sldId="21474846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643612460" sldId="21474846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616310954" sldId="21474846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354011362" sldId="21474846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290782214" sldId="21474846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1672071392" sldId="21474846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1802625534" sldId="21474846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4014511957" sldId="21474846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1781214365" sldId="21474846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2536605062" sldId="21474846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28.392" v="930"/>
          <pc:sldLayoutMkLst>
            <pc:docMk/>
            <pc:sldMasterMk cId="3158713131" sldId="2147484621"/>
            <pc:sldLayoutMk cId="382919731" sldId="214748463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33.267" v="931"/>
        <pc:sldMasterMkLst>
          <pc:docMk/>
          <pc:sldMasterMk cId="160020277" sldId="214748463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3285597115" sldId="21474846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2383855788" sldId="21474846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3877582419" sldId="21474846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169295509" sldId="21474846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93338417" sldId="21474846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2100573355" sldId="21474846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1499392629" sldId="21474846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2596670029" sldId="21474846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2054443233" sldId="21474846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3937286311" sldId="21474846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3.267" v="931"/>
          <pc:sldLayoutMkLst>
            <pc:docMk/>
            <pc:sldMasterMk cId="160020277" sldId="2147484639"/>
            <pc:sldLayoutMk cId="2410591953" sldId="214748465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39.345" v="932"/>
        <pc:sldMasterMkLst>
          <pc:docMk/>
          <pc:sldMasterMk cId="759722420" sldId="214748465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3958546440" sldId="21474846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3915481910" sldId="21474846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2521532649" sldId="21474846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1185956998" sldId="21474846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4015388044" sldId="21474846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3757922083" sldId="21474846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1188843264" sldId="21474846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3694559998" sldId="21474846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2740728817" sldId="21474846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2172052624" sldId="21474846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39.345" v="932"/>
          <pc:sldLayoutMkLst>
            <pc:docMk/>
            <pc:sldMasterMk cId="759722420" sldId="2147484651"/>
            <pc:sldLayoutMk cId="1927745578" sldId="214748466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46.674" v="933"/>
        <pc:sldMasterMkLst>
          <pc:docMk/>
          <pc:sldMasterMk cId="3465942001" sldId="214748466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2415374450" sldId="21474846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420130649" sldId="21474846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3322332785" sldId="21474846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3928243007" sldId="21474846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1117330961" sldId="21474846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840162347" sldId="21474846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2189541834" sldId="21474846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3286532268" sldId="21474846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2171741881" sldId="21474846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3858372187" sldId="21474846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977065264" sldId="21474846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652747020" sldId="21474846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2657931010" sldId="21474846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126339186" sldId="21474846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5747866" sldId="21474846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3542442586" sldId="21474846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46.674" v="933"/>
          <pc:sldLayoutMkLst>
            <pc:docMk/>
            <pc:sldMasterMk cId="3465942001" sldId="2147484663"/>
            <pc:sldLayoutMk cId="2257163522" sldId="214748468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51.971" v="934"/>
        <pc:sldMasterMkLst>
          <pc:docMk/>
          <pc:sldMasterMk cId="1007529133" sldId="214748468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2949413054" sldId="21474846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3212595637" sldId="21474846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2753141374" sldId="21474846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78098684" sldId="21474846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1230410784" sldId="21474846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4131691559" sldId="21474846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3361197153" sldId="21474846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2556667319" sldId="21474846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383552470" sldId="21474846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1897275091" sldId="21474846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2658831116" sldId="21474846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3459075138" sldId="21474846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3868234017" sldId="21474846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4241478978" sldId="21474846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1631763213" sldId="21474846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596393117" sldId="21474846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1.971" v="934"/>
          <pc:sldLayoutMkLst>
            <pc:docMk/>
            <pc:sldMasterMk cId="1007529133" sldId="2147484681"/>
            <pc:sldLayoutMk cId="2271194637" sldId="214748469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2:57.721" v="935"/>
        <pc:sldMasterMkLst>
          <pc:docMk/>
          <pc:sldMasterMk cId="2635358100" sldId="214748469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294050345" sldId="21474847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2372899994" sldId="21474847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497977779" sldId="21474847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1631012097" sldId="21474847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2676490281" sldId="21474847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2225501220" sldId="21474847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4173139177" sldId="21474847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1621923833" sldId="21474847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1441230628" sldId="21474847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798175651" sldId="21474847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2:57.721" v="935"/>
          <pc:sldLayoutMkLst>
            <pc:docMk/>
            <pc:sldMasterMk cId="2635358100" sldId="2147484699"/>
            <pc:sldLayoutMk cId="1990014233" sldId="214748471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3:31.534" v="937"/>
        <pc:sldMasterMkLst>
          <pc:docMk/>
          <pc:sldMasterMk cId="149540408" sldId="214748471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627868134" sldId="21474847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712443928" sldId="21474847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987873130" sldId="21474847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174354188" sldId="21474847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1934546304" sldId="21474847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635849477" sldId="21474847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2355119629" sldId="21474847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2323445010" sldId="21474847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1022993922" sldId="21474847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2270258588" sldId="21474847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2657205959" sldId="21474847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1962807545" sldId="21474847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315190532" sldId="21474847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2749788816" sldId="21474847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404254650" sldId="21474847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4207327874" sldId="21474847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31.534" v="937"/>
          <pc:sldLayoutMkLst>
            <pc:docMk/>
            <pc:sldMasterMk cId="149540408" sldId="2147484711"/>
            <pc:sldLayoutMk cId="3047398765" sldId="214748472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3:46.690" v="939"/>
        <pc:sldMasterMkLst>
          <pc:docMk/>
          <pc:sldMasterMk cId="4267805676" sldId="214748472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532332361" sldId="21474847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3152173094" sldId="21474847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3976750933" sldId="21474847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4195426323" sldId="21474847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1175645300" sldId="21474847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1711892371" sldId="21474847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1752276540" sldId="21474847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2506259784" sldId="21474847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1599571956" sldId="21474847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1405702222" sldId="21474847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46.690" v="939"/>
          <pc:sldLayoutMkLst>
            <pc:docMk/>
            <pc:sldMasterMk cId="4267805676" sldId="2147484729"/>
            <pc:sldLayoutMk cId="453249834" sldId="214748474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3:56.612" v="941"/>
        <pc:sldMasterMkLst>
          <pc:docMk/>
          <pc:sldMasterMk cId="1929139512" sldId="214748474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3428238350" sldId="21474847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3987859474" sldId="21474847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1017549621" sldId="21474847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1139451064" sldId="21474847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199569950" sldId="21474847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952131862" sldId="21474847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2070655684" sldId="21474847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1683745183" sldId="21474847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776429827" sldId="21474847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4270309185" sldId="21474847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3:56.612" v="941"/>
          <pc:sldLayoutMkLst>
            <pc:docMk/>
            <pc:sldMasterMk cId="1929139512" sldId="2147484741"/>
            <pc:sldLayoutMk cId="2022613871" sldId="214748475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4:00.690" v="942"/>
        <pc:sldMasterMkLst>
          <pc:docMk/>
          <pc:sldMasterMk cId="2547056091" sldId="214748475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574718780" sldId="21474847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2707889583" sldId="21474847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3855028135" sldId="21474847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1785122592" sldId="21474847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2047264757" sldId="21474847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1546776415" sldId="21474847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1334727528" sldId="21474847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78848589" sldId="21474847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3247627998" sldId="21474847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3422864409" sldId="21474847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00.690" v="942"/>
          <pc:sldLayoutMkLst>
            <pc:docMk/>
            <pc:sldMasterMk cId="2547056091" sldId="2147484753"/>
            <pc:sldLayoutMk cId="26172376" sldId="214748476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4:11.581" v="943"/>
        <pc:sldMasterMkLst>
          <pc:docMk/>
          <pc:sldMasterMk cId="3694790894" sldId="214748476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1371165500" sldId="21474847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691653528" sldId="21474847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1577962232" sldId="21474847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081517533" sldId="21474847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2148144229" sldId="21474847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984203551" sldId="21474847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1292983935" sldId="21474847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537862287" sldId="21474847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1206977235" sldId="21474847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658141456" sldId="21474847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2140150647" sldId="21474847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3739102640" sldId="21474847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904308139" sldId="21474847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1.581" v="943"/>
          <pc:sldLayoutMkLst>
            <pc:docMk/>
            <pc:sldMasterMk cId="3694790894" sldId="2147484765"/>
            <pc:sldLayoutMk cId="2292178208" sldId="214748477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4:17.206" v="944"/>
        <pc:sldMasterMkLst>
          <pc:docMk/>
          <pc:sldMasterMk cId="2975776888" sldId="214748478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1237816636" sldId="21474847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366944607" sldId="21474847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3668432049" sldId="21474847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3068068335" sldId="21474847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2852154344" sldId="21474847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1273813341" sldId="21474847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2170697436" sldId="21474847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4231184641" sldId="21474847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426255644" sldId="21474847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2044005343" sldId="21474847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17.206" v="944"/>
          <pc:sldLayoutMkLst>
            <pc:docMk/>
            <pc:sldMasterMk cId="2975776888" sldId="2147484780"/>
            <pc:sldLayoutMk cId="3209901109" sldId="2147484791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4:24.738" v="945"/>
        <pc:sldMasterMkLst>
          <pc:docMk/>
          <pc:sldMasterMk cId="431150588" sldId="2147484792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3813360165" sldId="21474847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1627536536" sldId="21474847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1540775579" sldId="21474847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2568303445" sldId="21474847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4259729623" sldId="21474847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2573436037" sldId="21474847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1723147216" sldId="21474847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44207538" sldId="21474848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629519970" sldId="21474848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4062560855" sldId="21474848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24.738" v="945"/>
          <pc:sldLayoutMkLst>
            <pc:docMk/>
            <pc:sldMasterMk cId="431150588" sldId="2147484792"/>
            <pc:sldLayoutMk cId="1025003695" sldId="2147484803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4:40.863" v="946"/>
        <pc:sldMasterMkLst>
          <pc:docMk/>
          <pc:sldMasterMk cId="3805279443" sldId="2147484804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2922870650" sldId="21474848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2096688227" sldId="21474848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896999992" sldId="21474848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516105021" sldId="21474848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1382724295" sldId="21474848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3428980336" sldId="21474848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782365692" sldId="21474848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3139251882" sldId="21474848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1953616703" sldId="21474848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1855680513" sldId="21474848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4:40.863" v="946"/>
          <pc:sldLayoutMkLst>
            <pc:docMk/>
            <pc:sldMasterMk cId="3805279443" sldId="2147484804"/>
            <pc:sldLayoutMk cId="3095951392" sldId="214748481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5:45.879" v="951"/>
        <pc:sldMasterMkLst>
          <pc:docMk/>
          <pc:sldMasterMk cId="1463548062" sldId="214748481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3718771368" sldId="21474848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3322472175" sldId="21474848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947091275" sldId="21474848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917064949" sldId="21474848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2489202091" sldId="21474848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336972126" sldId="21474848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3345919746" sldId="21474848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841200911" sldId="21474848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28235449" sldId="21474848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2840305517" sldId="21474848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5:45.879" v="951"/>
          <pc:sldLayoutMkLst>
            <pc:docMk/>
            <pc:sldMasterMk cId="1463548062" sldId="2147484816"/>
            <pc:sldLayoutMk cId="1063989875" sldId="2147484827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6:27.333" v="953"/>
        <pc:sldMasterMkLst>
          <pc:docMk/>
          <pc:sldMasterMk cId="1296155754" sldId="2147484828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2310618575" sldId="21474848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1517427424" sldId="21474848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3180757041" sldId="21474848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1525443361" sldId="21474848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135415796" sldId="21474848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2408199374" sldId="21474848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3147043214" sldId="21474848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360804257" sldId="21474848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4062695489" sldId="21474848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3274480379" sldId="21474848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27.333" v="953"/>
          <pc:sldLayoutMkLst>
            <pc:docMk/>
            <pc:sldMasterMk cId="1296155754" sldId="2147484828"/>
            <pc:sldLayoutMk cId="1546355333" sldId="2147484839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6:37.974" v="954"/>
        <pc:sldMasterMkLst>
          <pc:docMk/>
          <pc:sldMasterMk cId="3268032777" sldId="2147484840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1384558207" sldId="21474848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299253201" sldId="21474848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749825433" sldId="21474848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519840224" sldId="21474848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1550544342" sldId="21474848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2732266478" sldId="21474848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177488958" sldId="21474848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443407593" sldId="21474848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214417113" sldId="21474848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39109602" sldId="21474848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514505840" sldId="21474848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1813862645" sldId="21474848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3348104611" sldId="21474848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1439920328" sldId="21474848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117695315" sldId="21474848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37.974" v="954"/>
          <pc:sldLayoutMkLst>
            <pc:docMk/>
            <pc:sldMasterMk cId="3268032777" sldId="2147484840"/>
            <pc:sldLayoutMk cId="2706398905" sldId="214748485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6:42.302" v="955"/>
        <pc:sldMasterMkLst>
          <pc:docMk/>
          <pc:sldMasterMk cId="3226444446" sldId="214748485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009171208" sldId="21474848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691635527" sldId="21474848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1405754863" sldId="21474848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1239749668" sldId="21474848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4093749170" sldId="21474848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406847114" sldId="21474848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340902617" sldId="21474848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648625754" sldId="21474848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322028418" sldId="21474848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2101293958" sldId="21474848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42.302" v="955"/>
          <pc:sldLayoutMkLst>
            <pc:docMk/>
            <pc:sldMasterMk cId="3226444446" sldId="2147484857"/>
            <pc:sldLayoutMk cId="3440230558" sldId="214748486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6:57.740" v="956"/>
        <pc:sldMasterMkLst>
          <pc:docMk/>
          <pc:sldMasterMk cId="1918717379" sldId="214748486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990651295" sldId="21474848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238501462" sldId="21474848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897507710" sldId="21474848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3944557703" sldId="21474848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2531970530" sldId="21474848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064148911" sldId="21474848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363278570" sldId="21474848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087312374" sldId="21474848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318983592" sldId="21474848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415665151" sldId="21474848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6:57.740" v="956"/>
          <pc:sldLayoutMkLst>
            <pc:docMk/>
            <pc:sldMasterMk cId="1918717379" sldId="2147484869"/>
            <pc:sldLayoutMk cId="1290092508" sldId="214748488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7:36.271" v="958"/>
        <pc:sldMasterMkLst>
          <pc:docMk/>
          <pc:sldMasterMk cId="4053533188" sldId="214748488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1901910999" sldId="21474848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1867308813" sldId="21474848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723320717" sldId="21474848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4174448054" sldId="21474848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3312420137" sldId="21474848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288306015" sldId="21474848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1551908106" sldId="21474848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2893379454" sldId="21474848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2815848684" sldId="21474848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3889762909" sldId="21474848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36.271" v="958"/>
          <pc:sldLayoutMkLst>
            <pc:docMk/>
            <pc:sldMasterMk cId="4053533188" sldId="2147484881"/>
            <pc:sldLayoutMk cId="3061228067" sldId="214748489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7:40.209" v="959"/>
        <pc:sldMasterMkLst>
          <pc:docMk/>
          <pc:sldMasterMk cId="1113809961" sldId="214748489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3163448440" sldId="21474848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1490221755" sldId="21474848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3970891030" sldId="21474848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1001713146" sldId="21474848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308474980" sldId="21474848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659797839" sldId="21474848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309352845" sldId="21474849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184921165" sldId="21474849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422513702" sldId="21474849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114475994" sldId="21474849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0.209" v="959"/>
          <pc:sldLayoutMkLst>
            <pc:docMk/>
            <pc:sldMasterMk cId="1113809961" sldId="2147484893"/>
            <pc:sldLayoutMk cId="2410954667" sldId="214748490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7:45.521" v="960"/>
        <pc:sldMasterMkLst>
          <pc:docMk/>
          <pc:sldMasterMk cId="2803955460" sldId="214748490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1962470417" sldId="21474849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3697523529" sldId="21474849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3024914138" sldId="21474849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3434896890" sldId="21474849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3121208299" sldId="21474849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4162747379" sldId="21474849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1866743713" sldId="21474849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1455624960" sldId="21474849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3075110136" sldId="21474849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1004150765" sldId="21474849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7:45.521" v="960"/>
          <pc:sldLayoutMkLst>
            <pc:docMk/>
            <pc:sldMasterMk cId="2803955460" sldId="2147484905"/>
            <pc:sldLayoutMk cId="1773129058" sldId="214748491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8:06.194" v="961"/>
        <pc:sldMasterMkLst>
          <pc:docMk/>
          <pc:sldMasterMk cId="1680703431" sldId="214748491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4277188969" sldId="21474849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1047425696" sldId="21474849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2945646810" sldId="21474849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240547300" sldId="21474849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3260154400" sldId="21474849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2398228854" sldId="21474849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3266733735" sldId="21474849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3798196916" sldId="21474849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368008233" sldId="21474849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1194642173" sldId="21474849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06.194" v="961"/>
          <pc:sldLayoutMkLst>
            <pc:docMk/>
            <pc:sldMasterMk cId="1680703431" sldId="2147484917"/>
            <pc:sldLayoutMk cId="2819444946" sldId="214748492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8:13.491" v="962"/>
        <pc:sldMasterMkLst>
          <pc:docMk/>
          <pc:sldMasterMk cId="1148355750" sldId="214748492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1881983689" sldId="21474849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690205786" sldId="21474849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408223878" sldId="21474849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2195214391" sldId="21474849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2049856521" sldId="21474849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2928189804" sldId="21474849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3624899481" sldId="21474849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1887846784" sldId="21474849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3276792999" sldId="21474849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3416867550" sldId="21474849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568678824" sldId="21474849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216811495" sldId="21474849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634878691" sldId="21474849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2238933930" sldId="21474849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1004940692" sldId="21474849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13.491" v="962"/>
          <pc:sldLayoutMkLst>
            <pc:docMk/>
            <pc:sldMasterMk cId="1148355750" sldId="2147484929"/>
            <pc:sldLayoutMk cId="4006125226" sldId="2147484945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8:22.788" v="963"/>
        <pc:sldMasterMkLst>
          <pc:docMk/>
          <pc:sldMasterMk cId="849736593" sldId="2147484946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2775029577" sldId="21474849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3912447244" sldId="21474849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2985854639" sldId="21474849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691531048" sldId="21474849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409696759" sldId="21474849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699589332" sldId="21474849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3311587736" sldId="21474849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4262159763" sldId="21474849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3526175176" sldId="21474849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3613793439" sldId="21474849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73358244" sldId="21474849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774741153" sldId="21474849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632169607" sldId="21474849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738235564" sldId="21474849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184031645" sldId="21474849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22.788" v="963"/>
          <pc:sldLayoutMkLst>
            <pc:docMk/>
            <pc:sldMasterMk cId="849736593" sldId="2147484946"/>
            <pc:sldLayoutMk cId="2360817113" sldId="214748496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8:31.210" v="964"/>
        <pc:sldMasterMkLst>
          <pc:docMk/>
          <pc:sldMasterMk cId="1256774847" sldId="214748496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714505024" sldId="21474849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438432582" sldId="21474849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990034543" sldId="21474849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2295178428" sldId="21474849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3669183420" sldId="21474849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3657435824" sldId="21474849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4290846317" sldId="21474849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952188611" sldId="21474849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3271052142" sldId="21474849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2030868476" sldId="21474849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450045672" sldId="21474849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84204255" sldId="21474849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893328623" sldId="21474849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423186396" sldId="21474849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3782108505" sldId="21474849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134060677" sldId="21474849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31.210" v="964"/>
          <pc:sldLayoutMkLst>
            <pc:docMk/>
            <pc:sldMasterMk cId="1256774847" sldId="2147484963"/>
            <pc:sldLayoutMk cId="1531616978" sldId="214748498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8:41.460" v="965"/>
        <pc:sldMasterMkLst>
          <pc:docMk/>
          <pc:sldMasterMk cId="2838747586" sldId="214748498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2164316567" sldId="21474849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3344927695" sldId="21474849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883925586" sldId="21474849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822472002" sldId="21474849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3646193674" sldId="21474849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93841131" sldId="21474849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2850412789" sldId="21474849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917998484" sldId="21474849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438833835" sldId="21474849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624057965" sldId="21474849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2985224514" sldId="21474849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3709254155" sldId="21474849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3049074546" sldId="21474849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4102047118" sldId="21474849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2786329279" sldId="21474849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128374045" sldId="21474849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8:41.460" v="965"/>
          <pc:sldLayoutMkLst>
            <pc:docMk/>
            <pc:sldMasterMk cId="2838747586" sldId="2147484981"/>
            <pc:sldLayoutMk cId="1167719163" sldId="214748499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9:30.023" v="967"/>
        <pc:sldMasterMkLst>
          <pc:docMk/>
          <pc:sldMasterMk cId="4294827743" sldId="214748499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14646032" sldId="21474850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1535154429" sldId="21474850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2430679451" sldId="21474850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3944638881" sldId="21474850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3312009063" sldId="21474850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3484905688" sldId="21474850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3115520348" sldId="21474850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1437435937" sldId="21474850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2956102045" sldId="21474850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219355268" sldId="21474850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30.023" v="967"/>
          <pc:sldLayoutMkLst>
            <pc:docMk/>
            <pc:sldMasterMk cId="4294827743" sldId="2147484999"/>
            <pc:sldLayoutMk cId="1365901240" sldId="214748501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39:43.539" v="968"/>
        <pc:sldMasterMkLst>
          <pc:docMk/>
          <pc:sldMasterMk cId="930927414" sldId="214748501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3124857474" sldId="21474850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915544592" sldId="21474850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73313075" sldId="21474850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1491847627" sldId="21474850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1869864771" sldId="21474850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1968978968" sldId="21474850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4126608156" sldId="21474850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4121343759" sldId="21474850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3746936161" sldId="21474850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2811543370" sldId="21474850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39:43.539" v="968"/>
          <pc:sldLayoutMkLst>
            <pc:docMk/>
            <pc:sldMasterMk cId="930927414" sldId="2147485011"/>
            <pc:sldLayoutMk cId="3972481298" sldId="214748502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0:01.914" v="969"/>
        <pc:sldMasterMkLst>
          <pc:docMk/>
          <pc:sldMasterMk cId="340050713" sldId="214748502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367995282" sldId="21474850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409386656" sldId="21474850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4103369263" sldId="21474850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1556219196" sldId="21474850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792234502" sldId="21474850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680381998" sldId="21474850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3350390094" sldId="21474850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3145885676" sldId="21474850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1985910217" sldId="21474850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3290670276" sldId="21474850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01.914" v="969"/>
          <pc:sldLayoutMkLst>
            <pc:docMk/>
            <pc:sldMasterMk cId="340050713" sldId="2147485023"/>
            <pc:sldLayoutMk cId="3152099536" sldId="214748503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0:10.820" v="970"/>
        <pc:sldMasterMkLst>
          <pc:docMk/>
          <pc:sldMasterMk cId="162485407" sldId="214748503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4242481069" sldId="21474850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1396014245" sldId="21474850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3399773009" sldId="21474850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1930023754" sldId="21474850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2288632711" sldId="21474850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1484542853" sldId="21474850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2058448461" sldId="21474850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988155296" sldId="21474850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1350437193" sldId="21474850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3848748122" sldId="21474850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10.820" v="970"/>
          <pc:sldLayoutMkLst>
            <pc:docMk/>
            <pc:sldMasterMk cId="162485407" sldId="2147485035"/>
            <pc:sldLayoutMk cId="4002521803" sldId="214748504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0:38.727" v="972"/>
        <pc:sldMasterMkLst>
          <pc:docMk/>
          <pc:sldMasterMk cId="3250631254" sldId="214748504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3770891836" sldId="21474850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1628036245" sldId="21474850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2416928540" sldId="21474850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3989658133" sldId="21474850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1962456226" sldId="21474850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1848316524" sldId="21474850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2440039526" sldId="21474850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1218625542" sldId="21474850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1141111483" sldId="21474850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485735458" sldId="21474850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38.727" v="972"/>
          <pc:sldLayoutMkLst>
            <pc:docMk/>
            <pc:sldMasterMk cId="3250631254" sldId="2147485047"/>
            <pc:sldLayoutMk cId="787600909" sldId="214748505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0:43.368" v="973"/>
        <pc:sldMasterMkLst>
          <pc:docMk/>
          <pc:sldMasterMk cId="1966063594" sldId="214748505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1192877853" sldId="21474850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769390273" sldId="21474850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2390901007" sldId="21474850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1808780277" sldId="21474850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1631485165" sldId="21474850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2395776515" sldId="21474850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4242361621" sldId="21474850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3911935851" sldId="21474850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2633426402" sldId="21474850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2573812479" sldId="21474850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43.368" v="973"/>
          <pc:sldLayoutMkLst>
            <pc:docMk/>
            <pc:sldMasterMk cId="1966063594" sldId="2147485059"/>
            <pc:sldLayoutMk cId="3688263136" sldId="2147485070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0:52.555" v="974"/>
        <pc:sldMasterMkLst>
          <pc:docMk/>
          <pc:sldMasterMk cId="823277648" sldId="2147485071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1159512311" sldId="21474850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3096808754" sldId="21474850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11783862" sldId="21474850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1946941702" sldId="21474850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3583569067" sldId="21474850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409383279" sldId="21474850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693986169" sldId="21474850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3120827525" sldId="21474850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2168733309" sldId="21474850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3475233328" sldId="21474850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0:52.555" v="974"/>
          <pc:sldLayoutMkLst>
            <pc:docMk/>
            <pc:sldMasterMk cId="823277648" sldId="2147485071"/>
            <pc:sldLayoutMk cId="1607537900" sldId="214748508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09.354" v="982"/>
        <pc:sldMasterMkLst>
          <pc:docMk/>
          <pc:sldMasterMk cId="1314582336" sldId="214748508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891810690" sldId="214748508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2158961011" sldId="214748508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3785644347" sldId="21474850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240234321" sldId="21474850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313430915" sldId="21474850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141159988" sldId="21474850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3329248178" sldId="21474850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2777190493" sldId="21474850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3310183284" sldId="21474850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1207405310" sldId="21474850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09.354" v="982"/>
          <pc:sldLayoutMkLst>
            <pc:docMk/>
            <pc:sldMasterMk cId="1314582336" sldId="2147485083"/>
            <pc:sldLayoutMk cId="161456785" sldId="214748509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18.573" v="983"/>
        <pc:sldMasterMkLst>
          <pc:docMk/>
          <pc:sldMasterMk cId="3218260261" sldId="214748509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2539188666" sldId="21474850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139204121" sldId="21474850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290471241" sldId="21474850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1289733090" sldId="21474850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4026606219" sldId="21474851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70021898" sldId="21474851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599080382" sldId="214748510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297843813" sldId="214748510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1792124716" sldId="21474851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339238635" sldId="21474851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546074980" sldId="21474851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3827718750" sldId="21474851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1273082963" sldId="21474851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465764695" sldId="21474851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4023118490" sldId="21474851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2792419000" sldId="21474851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18.573" v="983"/>
          <pc:sldLayoutMkLst>
            <pc:docMk/>
            <pc:sldMasterMk cId="3218260261" sldId="2147485095"/>
            <pc:sldLayoutMk cId="1904949083" sldId="214748511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25.885" v="984"/>
        <pc:sldMasterMkLst>
          <pc:docMk/>
          <pc:sldMasterMk cId="78326237" sldId="214748511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2397942256" sldId="214748511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1492132248" sldId="214748511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1319805287" sldId="21474851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4105502014" sldId="21474851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638058479" sldId="21474851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3266168102" sldId="21474851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321193675" sldId="21474851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1380792422" sldId="21474851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1045881660" sldId="21474851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1613845306" sldId="21474851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25.885" v="984"/>
          <pc:sldLayoutMkLst>
            <pc:docMk/>
            <pc:sldMasterMk cId="78326237" sldId="2147485113"/>
            <pc:sldLayoutMk cId="2232338544" sldId="214748512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30.276" v="985"/>
        <pc:sldMasterMkLst>
          <pc:docMk/>
          <pc:sldMasterMk cId="1295787697" sldId="214748512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4133988318" sldId="214748512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633696823" sldId="214748512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908866646" sldId="21474851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4167184364" sldId="21474851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131448866" sldId="21474851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961278634" sldId="21474851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1220907502" sldId="21474851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417006339" sldId="21474851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1380302397" sldId="21474851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1585316749" sldId="21474851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0.276" v="985"/>
          <pc:sldLayoutMkLst>
            <pc:docMk/>
            <pc:sldMasterMk cId="1295787697" sldId="2147485125"/>
            <pc:sldLayoutMk cId="265649266" sldId="214748513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34.261" v="986"/>
        <pc:sldMasterMkLst>
          <pc:docMk/>
          <pc:sldMasterMk cId="506512405" sldId="214748513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2554447629" sldId="214748513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1979348178" sldId="214748513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1744993965" sldId="21474851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796596840" sldId="21474851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738732657" sldId="21474851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617120035" sldId="21474851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1832754633" sldId="21474851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2548290160" sldId="21474851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3872830819" sldId="21474851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2371681084" sldId="21474851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4.261" v="986"/>
          <pc:sldLayoutMkLst>
            <pc:docMk/>
            <pc:sldMasterMk cId="506512405" sldId="2147485137"/>
            <pc:sldLayoutMk cId="3659587777" sldId="214748514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37.745" v="987"/>
        <pc:sldMasterMkLst>
          <pc:docMk/>
          <pc:sldMasterMk cId="675531993" sldId="214748514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3485684181" sldId="21474851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3560238249" sldId="21474851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428545126" sldId="21474851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142299502" sldId="21474851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240410225" sldId="21474851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221833029" sldId="21474851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4114990190" sldId="214748515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297851260" sldId="214748515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1986198997" sldId="21474851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3443381898" sldId="21474851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3428719881" sldId="21474851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2543575177" sldId="21474851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1623672345" sldId="21474851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1092673333" sldId="21474851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980010115" sldId="21474851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499524604" sldId="21474851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37.745" v="987"/>
          <pc:sldLayoutMkLst>
            <pc:docMk/>
            <pc:sldMasterMk cId="675531993" sldId="2147485149"/>
            <pc:sldLayoutMk cId="1011968187" sldId="214748516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41.526" v="988"/>
        <pc:sldMasterMkLst>
          <pc:docMk/>
          <pc:sldMasterMk cId="2372256270" sldId="214748516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114133209" sldId="21474851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565783544" sldId="21474851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08788934" sldId="21474851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568196380" sldId="21474851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4189053493" sldId="21474851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1363408907" sldId="21474851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741661046" sldId="214748517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3700617127" sldId="214748517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281409419" sldId="214748517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382788184" sldId="214748517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733952338" sldId="214748517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588977809" sldId="214748517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1252313155" sldId="214748518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3645044394" sldId="214748518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2056813209" sldId="214748518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338635472" sldId="214748518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41.526" v="988"/>
          <pc:sldLayoutMkLst>
            <pc:docMk/>
            <pc:sldMasterMk cId="2372256270" sldId="2147485167"/>
            <pc:sldLayoutMk cId="1337015306" sldId="214748518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3:58.948" v="989"/>
        <pc:sldMasterMkLst>
          <pc:docMk/>
          <pc:sldMasterMk cId="1798305398" sldId="214748518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3481927813" sldId="214748518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249268708" sldId="214748518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601679202" sldId="214748518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562146547" sldId="214748518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386514077" sldId="214748519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3728959450" sldId="214748519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3257324229" sldId="214748519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2545643241" sldId="214748519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2673542957" sldId="214748519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07162005" sldId="214748519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443940431" sldId="214748519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138988460" sldId="214748519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1261898957" sldId="214748519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3626231791" sldId="214748519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4132160721" sldId="214748520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3969278411" sldId="214748520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3:58.948" v="989"/>
          <pc:sldLayoutMkLst>
            <pc:docMk/>
            <pc:sldMasterMk cId="1798305398" sldId="2147485185"/>
            <pc:sldLayoutMk cId="77930441" sldId="214748520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4:11.855" v="990"/>
        <pc:sldMasterMkLst>
          <pc:docMk/>
          <pc:sldMasterMk cId="1690371685" sldId="2147485203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689445258" sldId="214748520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1681377263" sldId="214748520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2969927791" sldId="214748520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3321957900" sldId="214748520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77773128" sldId="214748520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3019576715" sldId="214748520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399317810" sldId="214748521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1284007894" sldId="214748521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1603963652" sldId="214748521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50471783" sldId="214748521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1.855" v="990"/>
          <pc:sldLayoutMkLst>
            <pc:docMk/>
            <pc:sldMasterMk cId="1690371685" sldId="2147485203"/>
            <pc:sldLayoutMk cId="1495087445" sldId="214748521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4:16.699" v="991"/>
        <pc:sldMasterMkLst>
          <pc:docMk/>
          <pc:sldMasterMk cId="3433558448" sldId="2147485215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4000544562" sldId="214748521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3162812789" sldId="214748521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1156425986" sldId="214748521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87156697" sldId="214748521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4184285350" sldId="214748522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4230534121" sldId="214748522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2027403982" sldId="214748522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704063714" sldId="214748522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880679511" sldId="214748522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3605865154" sldId="214748522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16.699" v="991"/>
          <pc:sldLayoutMkLst>
            <pc:docMk/>
            <pc:sldMasterMk cId="3433558448" sldId="2147485215"/>
            <pc:sldLayoutMk cId="4144723463" sldId="214748522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4:20.871" v="992"/>
        <pc:sldMasterMkLst>
          <pc:docMk/>
          <pc:sldMasterMk cId="281784609" sldId="214748522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474868887" sldId="214748522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513228865" sldId="214748522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23399480" sldId="214748523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282923030" sldId="214748523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048363968" sldId="214748523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191288520" sldId="214748523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3004365420" sldId="214748523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2199309708" sldId="214748523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927179322" sldId="214748523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227104427" sldId="214748523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0.871" v="992"/>
          <pc:sldLayoutMkLst>
            <pc:docMk/>
            <pc:sldMasterMk cId="281784609" sldId="2147485227"/>
            <pc:sldLayoutMk cId="1019913407" sldId="2147485238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4:25.136" v="993"/>
        <pc:sldMasterMkLst>
          <pc:docMk/>
          <pc:sldMasterMk cId="2987915082" sldId="2147485239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1865834990" sldId="214748524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3652861077" sldId="214748524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1626143214" sldId="214748524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3326419539" sldId="214748524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2519215081" sldId="214748524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3236787317" sldId="214748524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157663019" sldId="214748524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4162488997" sldId="214748524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3933011212" sldId="214748524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2851162738" sldId="214748524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795703681" sldId="214748525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8141777" sldId="214748525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1196617062" sldId="214748525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921245700" sldId="214748525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555993756" sldId="214748525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97209735" sldId="214748525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5.136" v="993"/>
          <pc:sldLayoutMkLst>
            <pc:docMk/>
            <pc:sldMasterMk cId="2987915082" sldId="2147485239"/>
            <pc:sldLayoutMk cId="466678340" sldId="2147485256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E292F1C6-CB91-4AF9-9BF9-B66764E94110}" dt="2022-01-25T18:44:28.699" v="994"/>
        <pc:sldMasterMkLst>
          <pc:docMk/>
          <pc:sldMasterMk cId="713856710" sldId="2147485257"/>
        </pc:sldMasterMkLst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2330629492" sldId="214748525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445568598" sldId="214748525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1813365834" sldId="214748526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2428696071" sldId="214748526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675587932" sldId="214748526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1752982986" sldId="214748526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2353655637" sldId="2147485264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580151357" sldId="2147485265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3153828282" sldId="2147485266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1125464729" sldId="2147485267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3000877742" sldId="2147485268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411291369" sldId="2147485269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825191110" sldId="2147485270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4274436585" sldId="2147485271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1204787898" sldId="2147485272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861607365" sldId="2147485273"/>
          </pc:sldLayoutMkLst>
        </pc:sldLayoutChg>
        <pc:sldLayoutChg chg="add del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713856710" sldId="2147485257"/>
            <pc:sldLayoutMk cId="3797010381" sldId="2147485274"/>
          </pc:sldLayoutMkLst>
        </pc:sldLayoutChg>
      </pc:sldMasterChg>
      <pc:sldMasterChg chg="add addSldLayout modSldLayout">
        <pc:chgData name="Suvetha Sridhar" userId="S::suvetha_sridhar@thbs.com::17c91181-dbb6-45d9-8226-37a32e7c893e" providerId="AD" clId="Web-{E292F1C6-CB91-4AF9-9BF9-B66764E94110}" dt="2022-01-25T18:44:28.699" v="994"/>
        <pc:sldMasterMkLst>
          <pc:docMk/>
          <pc:sldMasterMk cId="684312655" sldId="2147485275"/>
        </pc:sldMasterMkLst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1927466481" sldId="2147485276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888542562" sldId="2147485277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416508718" sldId="2147485278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1580423968" sldId="2147485279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908375297" sldId="2147485280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4013467258" sldId="2147485281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250294443" sldId="2147485282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1873042888" sldId="2147485283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2239309466" sldId="2147485284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407907014" sldId="2147485285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224809786" sldId="2147485286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2119034563" sldId="2147485287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791792915" sldId="2147485288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582838107" sldId="2147485289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215444412" sldId="2147485290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697677004" sldId="2147485291"/>
          </pc:sldLayoutMkLst>
        </pc:sldLayoutChg>
        <pc:sldLayoutChg chg="add mod replId">
          <pc:chgData name="Suvetha Sridhar" userId="S::suvetha_sridhar@thbs.com::17c91181-dbb6-45d9-8226-37a32e7c893e" providerId="AD" clId="Web-{E292F1C6-CB91-4AF9-9BF9-B66764E94110}" dt="2022-01-25T18:44:28.699" v="994"/>
          <pc:sldLayoutMkLst>
            <pc:docMk/>
            <pc:sldMasterMk cId="684312655" sldId="2147485275"/>
            <pc:sldLayoutMk cId="3544999340" sldId="2147485292"/>
          </pc:sldLayoutMkLst>
        </pc:sldLayoutChg>
      </pc:sldMasterChg>
    </pc:docChg>
  </pc:docChgLst>
  <pc:docChgLst>
    <pc:chgData name="Suvetha Sridhar" userId="S::suvetha_sridhar@thbs.com::17c91181-dbb6-45d9-8226-37a32e7c893e" providerId="AD" clId="Web-{68270D20-670C-4AA6-51C0-B6DF6BC5851B}"/>
    <pc:docChg chg="modSld">
      <pc:chgData name="Suvetha Sridhar" userId="S::suvetha_sridhar@thbs.com::17c91181-dbb6-45d9-8226-37a32e7c893e" providerId="AD" clId="Web-{68270D20-670C-4AA6-51C0-B6DF6BC5851B}" dt="2022-01-26T13:18:24.219" v="14" actId="20577"/>
      <pc:docMkLst>
        <pc:docMk/>
      </pc:docMkLst>
      <pc:sldChg chg="modSp">
        <pc:chgData name="Suvetha Sridhar" userId="S::suvetha_sridhar@thbs.com::17c91181-dbb6-45d9-8226-37a32e7c893e" providerId="AD" clId="Web-{68270D20-670C-4AA6-51C0-B6DF6BC5851B}" dt="2022-01-26T13:17:37.937" v="13" actId="20577"/>
        <pc:sldMkLst>
          <pc:docMk/>
          <pc:sldMk cId="109857222" sldId="256"/>
        </pc:sldMkLst>
        <pc:spChg chg="mod">
          <ac:chgData name="Suvetha Sridhar" userId="S::suvetha_sridhar@thbs.com::17c91181-dbb6-45d9-8226-37a32e7c893e" providerId="AD" clId="Web-{68270D20-670C-4AA6-51C0-B6DF6BC5851B}" dt="2022-01-26T13:17:37.937" v="1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Sp modSp">
        <pc:chgData name="Suvetha Sridhar" userId="S::suvetha_sridhar@thbs.com::17c91181-dbb6-45d9-8226-37a32e7c893e" providerId="AD" clId="Web-{68270D20-670C-4AA6-51C0-B6DF6BC5851B}" dt="2022-01-26T13:16:25.139" v="4"/>
        <pc:sldMkLst>
          <pc:docMk/>
          <pc:sldMk cId="2624052589" sldId="269"/>
        </pc:sldMkLst>
        <pc:picChg chg="del mod">
          <ac:chgData name="Suvetha Sridhar" userId="S::suvetha_sridhar@thbs.com::17c91181-dbb6-45d9-8226-37a32e7c893e" providerId="AD" clId="Web-{68270D20-670C-4AA6-51C0-B6DF6BC5851B}" dt="2022-01-26T13:16:25.139" v="4"/>
          <ac:picMkLst>
            <pc:docMk/>
            <pc:sldMk cId="2624052589" sldId="269"/>
            <ac:picMk id="41" creationId="{95F9E391-8C11-4479-846F-BA60F819234B}"/>
          </ac:picMkLst>
        </pc:picChg>
      </pc:sldChg>
      <pc:sldChg chg="modSp">
        <pc:chgData name="Suvetha Sridhar" userId="S::suvetha_sridhar@thbs.com::17c91181-dbb6-45d9-8226-37a32e7c893e" providerId="AD" clId="Web-{68270D20-670C-4AA6-51C0-B6DF6BC5851B}" dt="2022-01-26T13:18:24.219" v="14" actId="20577"/>
        <pc:sldMkLst>
          <pc:docMk/>
          <pc:sldMk cId="171685690" sldId="278"/>
        </pc:sldMkLst>
        <pc:spChg chg="mod">
          <ac:chgData name="Suvetha Sridhar" userId="S::suvetha_sridhar@thbs.com::17c91181-dbb6-45d9-8226-37a32e7c893e" providerId="AD" clId="Web-{68270D20-670C-4AA6-51C0-B6DF6BC5851B}" dt="2022-01-26T13:18:24.219" v="14" actId="20577"/>
          <ac:spMkLst>
            <pc:docMk/>
            <pc:sldMk cId="171685690" sldId="278"/>
            <ac:spMk id="2" creationId="{92DC4BFF-8F2A-4897-87CF-34D6CD378418}"/>
          </ac:spMkLst>
        </pc:spChg>
      </pc:sldChg>
    </pc:docChg>
  </pc:docChgLst>
  <pc:docChgLst>
    <pc:chgData name="Suvetha Sridhar" userId="S::suvetha_sridhar@thbs.com::17c91181-dbb6-45d9-8226-37a32e7c893e" providerId="AD" clId="Web-{282BB4FA-DFBD-086F-3461-4CB1BCDEC200}"/>
    <pc:docChg chg="addSld delSld modSld">
      <pc:chgData name="Suvetha Sridhar" userId="S::suvetha_sridhar@thbs.com::17c91181-dbb6-45d9-8226-37a32e7c893e" providerId="AD" clId="Web-{282BB4FA-DFBD-086F-3461-4CB1BCDEC200}" dt="2022-01-26T06:19:46.622" v="214"/>
      <pc:docMkLst>
        <pc:docMk/>
      </pc:docMkLst>
      <pc:sldChg chg="modSp">
        <pc:chgData name="Suvetha Sridhar" userId="S::suvetha_sridhar@thbs.com::17c91181-dbb6-45d9-8226-37a32e7c893e" providerId="AD" clId="Web-{282BB4FA-DFBD-086F-3461-4CB1BCDEC200}" dt="2022-01-26T06:06:58.004" v="15" actId="1076"/>
        <pc:sldMkLst>
          <pc:docMk/>
          <pc:sldMk cId="109857222" sldId="256"/>
        </pc:sldMkLst>
        <pc:spChg chg="mod">
          <ac:chgData name="Suvetha Sridhar" userId="S::suvetha_sridhar@thbs.com::17c91181-dbb6-45d9-8226-37a32e7c893e" providerId="AD" clId="Web-{282BB4FA-DFBD-086F-3461-4CB1BCDEC200}" dt="2022-01-26T06:06:58.004" v="15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del mod setBg setClrOvrMap">
        <pc:chgData name="Suvetha Sridhar" userId="S::suvetha_sridhar@thbs.com::17c91181-dbb6-45d9-8226-37a32e7c893e" providerId="AD" clId="Web-{282BB4FA-DFBD-086F-3461-4CB1BCDEC200}" dt="2022-01-26T06:13:31.009" v="99"/>
        <pc:sldMkLst>
          <pc:docMk/>
          <pc:sldMk cId="1206955638" sldId="271"/>
        </pc:sldMkLst>
        <pc:spChg chg="mo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2" creationId="{3EB9BF7D-C1A9-4B28-BCFD-57B0989BA53E}"/>
          </ac:spMkLst>
        </pc:spChg>
        <pc:spChg chg="add del mo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3" creationId="{76B98D63-77A4-4273-A59F-F4C5D21F02FD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0.789" v="93"/>
          <ac:spMkLst>
            <pc:docMk/>
            <pc:sldMk cId="1206955638" sldId="271"/>
            <ac:spMk id="6" creationId="{5124803A-C1BC-4BD0-8F1F-75704459B3CC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0.789" v="93"/>
          <ac:spMkLst>
            <pc:docMk/>
            <pc:sldMk cId="1206955638" sldId="271"/>
            <ac:spMk id="7" creationId="{EFEF3C48-DBEC-43EF-95B1-E5F74E899B2B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0.789" v="93"/>
          <ac:spMkLst>
            <pc:docMk/>
            <pc:sldMk cId="1206955638" sldId="271"/>
            <ac:spMk id="8" creationId="{47E04284-BF18-4F10-B2A9-EE1D7C56331E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1:56.211" v="91"/>
          <ac:spMkLst>
            <pc:docMk/>
            <pc:sldMk cId="1206955638" sldId="271"/>
            <ac:spMk id="9" creationId="{25482F9D-E110-434E-9B4F-41A3F5CB2A2F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0.789" v="93"/>
          <ac:spMkLst>
            <pc:docMk/>
            <pc:sldMk cId="1206955638" sldId="271"/>
            <ac:spMk id="10" creationId="{FE8CD2F6-8CED-45A1-8AD6-5DF2C36A3501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1:56.211" v="91"/>
          <ac:spMkLst>
            <pc:docMk/>
            <pc:sldMk cId="1206955638" sldId="271"/>
            <ac:spMk id="11" creationId="{5779FF2E-BB5C-4805-AAD5-275495A2B7EF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1:56.211" v="91"/>
          <ac:spMkLst>
            <pc:docMk/>
            <pc:sldMk cId="1206955638" sldId="271"/>
            <ac:spMk id="13" creationId="{6EB83258-50E7-4A51-8C48-ADA7CD7FCA02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3.461" v="95"/>
          <ac:spMkLst>
            <pc:docMk/>
            <pc:sldMk cId="1206955638" sldId="271"/>
            <ac:spMk id="14" creationId="{5124803A-C1BC-4BD0-8F1F-75704459B3CC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1:56.211" v="91"/>
          <ac:spMkLst>
            <pc:docMk/>
            <pc:sldMk cId="1206955638" sldId="271"/>
            <ac:spMk id="15" creationId="{A4188960-1398-409C-BA5D-F87CCB743390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3.461" v="95"/>
          <ac:spMkLst>
            <pc:docMk/>
            <pc:sldMk cId="1206955638" sldId="271"/>
            <ac:spMk id="16" creationId="{EFEF3C48-DBEC-43EF-95B1-E5F74E899B2B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3.461" v="95"/>
          <ac:spMkLst>
            <pc:docMk/>
            <pc:sldMk cId="1206955638" sldId="271"/>
            <ac:spMk id="17" creationId="{47E04284-BF18-4F10-B2A9-EE1D7C56331E}"/>
          </ac:spMkLst>
        </pc:spChg>
        <pc:spChg chg="add del">
          <ac:chgData name="Suvetha Sridhar" userId="S::suvetha_sridhar@thbs.com::17c91181-dbb6-45d9-8226-37a32e7c893e" providerId="AD" clId="Web-{282BB4FA-DFBD-086F-3461-4CB1BCDEC200}" dt="2022-01-26T06:12:03.461" v="95"/>
          <ac:spMkLst>
            <pc:docMk/>
            <pc:sldMk cId="1206955638" sldId="271"/>
            <ac:spMk id="18" creationId="{FE8CD2F6-8CED-45A1-8AD6-5DF2C36A3501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20" creationId="{5124803A-C1BC-4BD0-8F1F-75704459B3CC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21" creationId="{EFEF3C48-DBEC-43EF-95B1-E5F74E899B2B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22" creationId="{47E04284-BF18-4F10-B2A9-EE1D7C56331E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2:03.508" v="96"/>
          <ac:spMkLst>
            <pc:docMk/>
            <pc:sldMk cId="1206955638" sldId="271"/>
            <ac:spMk id="23" creationId="{FE8CD2F6-8CED-45A1-8AD6-5DF2C36A3501}"/>
          </ac:spMkLst>
        </pc:spChg>
        <pc:graphicFrameChg chg="add del">
          <ac:chgData name="Suvetha Sridhar" userId="S::suvetha_sridhar@thbs.com::17c91181-dbb6-45d9-8226-37a32e7c893e" providerId="AD" clId="Web-{282BB4FA-DFBD-086F-3461-4CB1BCDEC200}" dt="2022-01-26T06:11:56.211" v="91"/>
          <ac:graphicFrameMkLst>
            <pc:docMk/>
            <pc:sldMk cId="1206955638" sldId="271"/>
            <ac:graphicFrameMk id="5" creationId="{CBD17D76-F08B-4D99-8741-5C65A7D7AB46}"/>
          </ac:graphicFrameMkLst>
        </pc:graphicFrameChg>
        <pc:graphicFrameChg chg="add del">
          <ac:chgData name="Suvetha Sridhar" userId="S::suvetha_sridhar@thbs.com::17c91181-dbb6-45d9-8226-37a32e7c893e" providerId="AD" clId="Web-{282BB4FA-DFBD-086F-3461-4CB1BCDEC200}" dt="2022-01-26T06:12:00.789" v="93"/>
          <ac:graphicFrameMkLst>
            <pc:docMk/>
            <pc:sldMk cId="1206955638" sldId="271"/>
            <ac:graphicFrameMk id="12" creationId="{E72623A8-9570-4483-8F9C-E9CABC577586}"/>
          </ac:graphicFrameMkLst>
        </pc:graphicFrameChg>
        <pc:graphicFrameChg chg="add del">
          <ac:chgData name="Suvetha Sridhar" userId="S::suvetha_sridhar@thbs.com::17c91181-dbb6-45d9-8226-37a32e7c893e" providerId="AD" clId="Web-{282BB4FA-DFBD-086F-3461-4CB1BCDEC200}" dt="2022-01-26T06:12:03.461" v="95"/>
          <ac:graphicFrameMkLst>
            <pc:docMk/>
            <pc:sldMk cId="1206955638" sldId="271"/>
            <ac:graphicFrameMk id="19" creationId="{DF1F5BCD-A546-4F9D-A734-80FD46994B58}"/>
          </ac:graphicFrameMkLst>
        </pc:graphicFrameChg>
        <pc:graphicFrameChg chg="add">
          <ac:chgData name="Suvetha Sridhar" userId="S::suvetha_sridhar@thbs.com::17c91181-dbb6-45d9-8226-37a32e7c893e" providerId="AD" clId="Web-{282BB4FA-DFBD-086F-3461-4CB1BCDEC200}" dt="2022-01-26T06:12:03.508" v="96"/>
          <ac:graphicFrameMkLst>
            <pc:docMk/>
            <pc:sldMk cId="1206955638" sldId="271"/>
            <ac:graphicFrameMk id="24" creationId="{E72623A8-9570-4483-8F9C-E9CABC577586}"/>
          </ac:graphicFrameMkLst>
        </pc:graphicFrameChg>
      </pc:sldChg>
      <pc:sldChg chg="new del">
        <pc:chgData name="Suvetha Sridhar" userId="S::suvetha_sridhar@thbs.com::17c91181-dbb6-45d9-8226-37a32e7c893e" providerId="AD" clId="Web-{282BB4FA-DFBD-086F-3461-4CB1BCDEC200}" dt="2022-01-26T06:05:16.847" v="1"/>
        <pc:sldMkLst>
          <pc:docMk/>
          <pc:sldMk cId="3447839054" sldId="271"/>
        </pc:sldMkLst>
      </pc:sldChg>
      <pc:sldChg chg="new">
        <pc:chgData name="Suvetha Sridhar" userId="S::suvetha_sridhar@thbs.com::17c91181-dbb6-45d9-8226-37a32e7c893e" providerId="AD" clId="Web-{282BB4FA-DFBD-086F-3461-4CB1BCDEC200}" dt="2022-01-26T06:12:22.492" v="97"/>
        <pc:sldMkLst>
          <pc:docMk/>
          <pc:sldMk cId="3273414411" sldId="272"/>
        </pc:sldMkLst>
      </pc:sldChg>
      <pc:sldChg chg="add replId">
        <pc:chgData name="Suvetha Sridhar" userId="S::suvetha_sridhar@thbs.com::17c91181-dbb6-45d9-8226-37a32e7c893e" providerId="AD" clId="Web-{282BB4FA-DFBD-086F-3461-4CB1BCDEC200}" dt="2022-01-26T06:13:24.790" v="98"/>
        <pc:sldMkLst>
          <pc:docMk/>
          <pc:sldMk cId="980896250" sldId="273"/>
        </pc:sldMkLst>
      </pc:sldChg>
      <pc:sldChg chg="modSp new">
        <pc:chgData name="Suvetha Sridhar" userId="S::suvetha_sridhar@thbs.com::17c91181-dbb6-45d9-8226-37a32e7c893e" providerId="AD" clId="Web-{282BB4FA-DFBD-086F-3461-4CB1BCDEC200}" dt="2022-01-26T06:14:36.338" v="111" actId="20577"/>
        <pc:sldMkLst>
          <pc:docMk/>
          <pc:sldMk cId="1915479142" sldId="274"/>
        </pc:sldMkLst>
        <pc:spChg chg="mod">
          <ac:chgData name="Suvetha Sridhar" userId="S::suvetha_sridhar@thbs.com::17c91181-dbb6-45d9-8226-37a32e7c893e" providerId="AD" clId="Web-{282BB4FA-DFBD-086F-3461-4CB1BCDEC200}" dt="2022-01-26T06:14:36.338" v="111" actId="20577"/>
          <ac:spMkLst>
            <pc:docMk/>
            <pc:sldMk cId="1915479142" sldId="274"/>
            <ac:spMk id="2" creationId="{4446B183-2D48-4198-9083-AAA1179F77C4}"/>
          </ac:spMkLst>
        </pc:spChg>
      </pc:sldChg>
      <pc:sldChg chg="addSp modSp new mod setBg setClrOvrMap">
        <pc:chgData name="Suvetha Sridhar" userId="S::suvetha_sridhar@thbs.com::17c91181-dbb6-45d9-8226-37a32e7c893e" providerId="AD" clId="Web-{282BB4FA-DFBD-086F-3461-4CB1BCDEC200}" dt="2022-01-26T06:19:46.622" v="214"/>
        <pc:sldMkLst>
          <pc:docMk/>
          <pc:sldMk cId="2716062827" sldId="275"/>
        </pc:sldMkLst>
        <pc:spChg chg="mo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2" creationId="{02DC3CB8-03A9-41A4-AC5D-AE8B3B5E4DE7}"/>
          </ac:spMkLst>
        </pc:spChg>
        <pc:spChg chg="mo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3" creationId="{568E8750-B4BF-4366-929E-28EEFED25704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8" creationId="{74CD14DB-BB81-479F-A1FC-1C75640E9F84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10" creationId="{C943A91B-7CA7-4592-A975-73B1BF8C4C74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12" creationId="{EC471314-E46A-414B-8D91-74880E84F187}"/>
          </ac:spMkLst>
        </pc:spChg>
        <pc:spChg chg="add">
          <ac:chgData name="Suvetha Sridhar" userId="S::suvetha_sridhar@thbs.com::17c91181-dbb6-45d9-8226-37a32e7c893e" providerId="AD" clId="Web-{282BB4FA-DFBD-086F-3461-4CB1BCDEC200}" dt="2022-01-26T06:19:46.622" v="214"/>
          <ac:spMkLst>
            <pc:docMk/>
            <pc:sldMk cId="2716062827" sldId="275"/>
            <ac:spMk id="14" creationId="{6A681326-1C9D-44A3-A627-3871BDAE4127}"/>
          </ac:spMkLst>
        </pc:spChg>
      </pc:sldChg>
    </pc:docChg>
  </pc:docChgLst>
  <pc:docChgLst>
    <pc:chgData name="Suvetha Sridhar" userId="S::suvetha_sridhar@thbs.com::17c91181-dbb6-45d9-8226-37a32e7c893e" providerId="AD" clId="Web-{BCE666DA-3119-45E6-7626-A91A58E7E7A9}"/>
    <pc:docChg chg="modSld">
      <pc:chgData name="Suvetha Sridhar" userId="S::suvetha_sridhar@thbs.com::17c91181-dbb6-45d9-8226-37a32e7c893e" providerId="AD" clId="Web-{BCE666DA-3119-45E6-7626-A91A58E7E7A9}" dt="2022-01-26T12:31:53.105" v="41" actId="1076"/>
      <pc:docMkLst>
        <pc:docMk/>
      </pc:docMkLst>
      <pc:sldChg chg="addSp modSp">
        <pc:chgData name="Suvetha Sridhar" userId="S::suvetha_sridhar@thbs.com::17c91181-dbb6-45d9-8226-37a32e7c893e" providerId="AD" clId="Web-{BCE666DA-3119-45E6-7626-A91A58E7E7A9}" dt="2022-01-26T12:31:53.105" v="41" actId="1076"/>
        <pc:sldMkLst>
          <pc:docMk/>
          <pc:sldMk cId="971037887" sldId="257"/>
        </pc:sldMkLst>
        <pc:picChg chg="add mod">
          <ac:chgData name="Suvetha Sridhar" userId="S::suvetha_sridhar@thbs.com::17c91181-dbb6-45d9-8226-37a32e7c893e" providerId="AD" clId="Web-{BCE666DA-3119-45E6-7626-A91A58E7E7A9}" dt="2022-01-26T12:30:56.354" v="32" actId="1076"/>
          <ac:picMkLst>
            <pc:docMk/>
            <pc:sldMk cId="971037887" sldId="257"/>
            <ac:picMk id="3" creationId="{33D96915-FE74-46B1-BD45-D7543B228FD9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1:53.105" v="41" actId="1076"/>
          <ac:picMkLst>
            <pc:docMk/>
            <pc:sldMk cId="971037887" sldId="257"/>
            <ac:picMk id="4" creationId="{D79FB4E0-CF23-4278-8758-E253F857FDC4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0:54.447" v="31" actId="1076"/>
          <ac:picMkLst>
            <pc:docMk/>
            <pc:sldMk cId="971037887" sldId="257"/>
            <ac:picMk id="5" creationId="{C988AC65-A5D0-41B3-88DA-730CB6345DAF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0:52.807" v="30" actId="1076"/>
          <ac:picMkLst>
            <pc:docMk/>
            <pc:sldMk cId="971037887" sldId="257"/>
            <ac:picMk id="6" creationId="{90B1253D-D482-49D0-AE93-D5B6E915CF6D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0:50.666" v="29" actId="1076"/>
          <ac:picMkLst>
            <pc:docMk/>
            <pc:sldMk cId="971037887" sldId="257"/>
            <ac:picMk id="7" creationId="{5B3A1C6F-C35A-4BF1-8B5C-CBDAB37D0088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0:48.275" v="28" actId="1076"/>
          <ac:picMkLst>
            <pc:docMk/>
            <pc:sldMk cId="971037887" sldId="257"/>
            <ac:picMk id="8" creationId="{4A27E268-8871-41BE-ABC9-398CD8DA2F91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1:51.277" v="40" actId="1076"/>
          <ac:picMkLst>
            <pc:docMk/>
            <pc:sldMk cId="971037887" sldId="257"/>
            <ac:picMk id="9" creationId="{293967B8-FCA0-40BA-B26A-FFD8764CA29F}"/>
          </ac:picMkLst>
        </pc:picChg>
        <pc:picChg chg="add mod">
          <ac:chgData name="Suvetha Sridhar" userId="S::suvetha_sridhar@thbs.com::17c91181-dbb6-45d9-8226-37a32e7c893e" providerId="AD" clId="Web-{BCE666DA-3119-45E6-7626-A91A58E7E7A9}" dt="2022-01-26T12:31:18.995" v="35" actId="14100"/>
          <ac:picMkLst>
            <pc:docMk/>
            <pc:sldMk cId="971037887" sldId="257"/>
            <ac:picMk id="10" creationId="{0D8FE49A-D99D-4323-9E15-4AF30B0A0B2B}"/>
          </ac:picMkLst>
        </pc:picChg>
        <pc:picChg chg="mod">
          <ac:chgData name="Suvetha Sridhar" userId="S::suvetha_sridhar@thbs.com::17c91181-dbb6-45d9-8226-37a32e7c893e" providerId="AD" clId="Web-{BCE666DA-3119-45E6-7626-A91A58E7E7A9}" dt="2022-01-26T12:31:50.105" v="39" actId="1076"/>
          <ac:picMkLst>
            <pc:docMk/>
            <pc:sldMk cId="971037887" sldId="257"/>
            <ac:picMk id="11" creationId="{DD782D06-C1F1-49DF-86CE-07C246589639}"/>
          </ac:picMkLst>
        </pc:picChg>
      </pc:sldChg>
    </pc:docChg>
  </pc:docChgLst>
  <pc:docChgLst>
    <pc:chgData name="Suvetha Sridhar" userId="S::suvetha_sridhar@thbs.com::17c91181-dbb6-45d9-8226-37a32e7c893e" providerId="AD" clId="Web-{24A10535-CEEE-4349-A55E-66063E6BDB5F}"/>
    <pc:docChg chg="addSld modSld addMainMaster delMainMaster">
      <pc:chgData name="Suvetha Sridhar" userId="S::suvetha_sridhar@thbs.com::17c91181-dbb6-45d9-8226-37a32e7c893e" providerId="AD" clId="Web-{24A10535-CEEE-4349-A55E-66063E6BDB5F}" dt="2022-01-26T07:21:39.227" v="325"/>
      <pc:docMkLst>
        <pc:docMk/>
      </pc:docMkLst>
      <pc:sldChg chg="addSp delSp modSp mod setBg modClrScheme setClrOvrMap delDesignElem chgLayout">
        <pc:chgData name="Suvetha Sridhar" userId="S::suvetha_sridhar@thbs.com::17c91181-dbb6-45d9-8226-37a32e7c893e" providerId="AD" clId="Web-{24A10535-CEEE-4349-A55E-66063E6BDB5F}" dt="2022-01-26T07:00:38.915" v="180" actId="20577"/>
        <pc:sldMkLst>
          <pc:docMk/>
          <pc:sldMk cId="109857222" sldId="256"/>
        </pc:sldMkLst>
        <pc:spChg chg="mod or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uvetha Sridhar" userId="S::suvetha_sridhar@thbs.com::17c91181-dbb6-45d9-8226-37a32e7c893e" providerId="AD" clId="Web-{24A10535-CEEE-4349-A55E-66063E6BDB5F}" dt="2022-01-26T07:00:38.915" v="180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57" creationId="{8A610DC7-FE1B-47B9-8452-CFC389786C2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60" creationId="{DC9A0934-0C2C-4565-9290-A345B19BD94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61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62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63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09857222" sldId="256"/>
            <ac:spMk id="164" creationId="{C1DE0CAB-0099-47AE-8A9D-F0C80866669D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75" creationId="{59647F54-801D-44AB-8284-EDDFF7763139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76" creationId="{510C9632-BB6F-48EE-AB65-501878BA5DB6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77" creationId="{4EC8AAB6-953B-4D29-9967-3C44D06BB4E8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78" creationId="{C89ED458-2326-40DC-9C7B-1A717B6551AD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79" creationId="{6F9D1DE6-E368-4F07-85F9-D5B767477DDF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80" creationId="{F63B1F66-4ACE-4A01-8ADF-F175A9C358B2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81" creationId="{CF8448ED-9332-4A9B-8CAB-B1985E596E20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6:55:28.473" v="136"/>
          <ac:spMkLst>
            <pc:docMk/>
            <pc:sldMk cId="109857222" sldId="256"/>
            <ac:spMk id="182" creationId="{ED3A2261-1C75-40FF-8CD6-18C5900C1C8D}"/>
          </ac:spMkLst>
        </pc:spChg>
        <pc:grpChg chg="add">
          <ac:chgData name="Suvetha Sridhar" userId="S::suvetha_sridhar@thbs.com::17c91181-dbb6-45d9-8226-37a32e7c893e" providerId="AD" clId="Web-{24A10535-CEEE-4349-A55E-66063E6BDB5F}" dt="2022-01-26T06:55:28.473" v="136"/>
          <ac:grpSpMkLst>
            <pc:docMk/>
            <pc:sldMk cId="109857222" sldId="256"/>
            <ac:grpSpMk id="165" creationId="{FAEF28A3-012D-4640-B8B8-1EF6EAF7233B}"/>
          </ac:grpSpMkLst>
        </pc:grpChg>
        <pc:picChg chg="mod">
          <ac:chgData name="Suvetha Sridhar" userId="S::suvetha_sridhar@thbs.com::17c91181-dbb6-45d9-8226-37a32e7c893e" providerId="AD" clId="Web-{24A10535-CEEE-4349-A55E-66063E6BDB5F}" dt="2022-01-26T06:55:28.473" v="136"/>
          <ac:picMkLst>
            <pc:docMk/>
            <pc:sldMk cId="109857222" sldId="256"/>
            <ac:picMk id="12" creationId="{BEFD10D0-550E-4E0E-8A2E-9B183E7C4B16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09857222" sldId="256"/>
            <ac:picMk id="155" creationId="{C9134821-5D8B-4373-BA74-CFE9AB35A55A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09857222" sldId="256"/>
            <ac:picMk id="156" creationId="{5965195F-79F5-4911-907D-13CB3F534351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09857222" sldId="256"/>
            <ac:picMk id="158" creationId="{2742ADC1-2286-40B7-A3C6-D6C3362FA04B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09857222" sldId="256"/>
            <ac:picMk id="159" creationId="{C878FBDC-78F2-4D49-8DB3-1A48CA9F7FC0}"/>
          </ac:picMkLst>
        </pc:picChg>
      </pc:sldChg>
      <pc:sldChg chg="modSp mod modClrScheme chgLayout">
        <pc:chgData name="Suvetha Sridhar" userId="S::suvetha_sridhar@thbs.com::17c91181-dbb6-45d9-8226-37a32e7c893e" providerId="AD" clId="Web-{24A10535-CEEE-4349-A55E-66063E6BDB5F}" dt="2022-01-26T06:54:28.754" v="125"/>
        <pc:sldMkLst>
          <pc:docMk/>
          <pc:sldMk cId="971037887" sldId="257"/>
        </pc:sldMkLst>
        <pc:spChg chg="mod ord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971037887" sldId="257"/>
            <ac:spMk id="2" creationId="{E7F8FF6F-2CE6-4CF7-8F3F-EEAF0C02A2D6}"/>
          </ac:spMkLst>
        </pc:spChg>
        <pc:picChg chg="mod ord">
          <ac:chgData name="Suvetha Sridhar" userId="S::suvetha_sridhar@thbs.com::17c91181-dbb6-45d9-8226-37a32e7c893e" providerId="AD" clId="Web-{24A10535-CEEE-4349-A55E-66063E6BDB5F}" dt="2022-01-26T06:54:28.754" v="125"/>
          <ac:picMkLst>
            <pc:docMk/>
            <pc:sldMk cId="971037887" sldId="257"/>
            <ac:picMk id="4" creationId="{D79FB4E0-CF23-4278-8758-E253F857FDC4}"/>
          </ac:picMkLst>
        </pc:picChg>
      </pc:sldChg>
      <pc:sldChg chg="addSp delSp modSp mod setBg modClrScheme delDesignElem chgLayout">
        <pc:chgData name="Suvetha Sridhar" userId="S::suvetha_sridhar@thbs.com::17c91181-dbb6-45d9-8226-37a32e7c893e" providerId="AD" clId="Web-{24A10535-CEEE-4349-A55E-66063E6BDB5F}" dt="2022-01-26T07:11:43.173" v="247"/>
        <pc:sldMkLst>
          <pc:docMk/>
          <pc:sldMk cId="2267949320" sldId="259"/>
        </pc:sldMkLst>
        <pc:spChg chg="mod ord">
          <ac:chgData name="Suvetha Sridhar" userId="S::suvetha_sridhar@thbs.com::17c91181-dbb6-45d9-8226-37a32e7c893e" providerId="AD" clId="Web-{24A10535-CEEE-4349-A55E-66063E6BDB5F}" dt="2022-01-26T07:11:43.173" v="247"/>
          <ac:spMkLst>
            <pc:docMk/>
            <pc:sldMk cId="2267949320" sldId="259"/>
            <ac:spMk id="2" creationId="{27A81ED8-F6B4-485F-8D77-3CBB6C2202CC}"/>
          </ac:spMkLst>
        </pc:spChg>
        <pc:spChg chg="mod ord">
          <ac:chgData name="Suvetha Sridhar" userId="S::suvetha_sridhar@thbs.com::17c91181-dbb6-45d9-8226-37a32e7c893e" providerId="AD" clId="Web-{24A10535-CEEE-4349-A55E-66063E6BDB5F}" dt="2022-01-26T07:11:43.173" v="247"/>
          <ac:spMkLst>
            <pc:docMk/>
            <pc:sldMk cId="2267949320" sldId="259"/>
            <ac:spMk id="14" creationId="{71BA9962-35B6-45AC-AFBB-CEF8690D601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67949320" sldId="259"/>
            <ac:spMk id="22" creationId="{10208470-709D-4AF1-83BC-8A1019901B0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67949320" sldId="259"/>
            <ac:spMk id="24" creationId="{8D9E9787-9929-42D8-AEDA-28F936807A01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67949320" sldId="259"/>
            <ac:spMk id="25" creationId="{38D8AE6D-D2DF-4BEA-AF55-5E7DD41A31A1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67949320" sldId="259"/>
            <ac:spMk id="31" creationId="{30A678BD-FD5D-4756-B0DC-E713CB827749}"/>
          </ac:spMkLst>
        </pc:spChg>
        <pc:picChg chg="mod">
          <ac:chgData name="Suvetha Sridhar" userId="S::suvetha_sridhar@thbs.com::17c91181-dbb6-45d9-8226-37a32e7c893e" providerId="AD" clId="Web-{24A10535-CEEE-4349-A55E-66063E6BDB5F}" dt="2022-01-26T07:11:43.173" v="247"/>
          <ac:picMkLst>
            <pc:docMk/>
            <pc:sldMk cId="2267949320" sldId="259"/>
            <ac:picMk id="18" creationId="{AE4AAB97-27D3-4958-AEBE-328647452E4C}"/>
          </ac:picMkLst>
        </pc:picChg>
      </pc:sldChg>
      <pc:sldChg chg="addSp modSp mod setBg modClrScheme chgLayout">
        <pc:chgData name="Suvetha Sridhar" userId="S::suvetha_sridhar@thbs.com::17c91181-dbb6-45d9-8226-37a32e7c893e" providerId="AD" clId="Web-{24A10535-CEEE-4349-A55E-66063E6BDB5F}" dt="2022-01-26T07:13:17.299" v="253" actId="14100"/>
        <pc:sldMkLst>
          <pc:docMk/>
          <pc:sldMk cId="2657289952" sldId="261"/>
        </pc:sldMkLst>
        <pc:spChg chg="mod">
          <ac:chgData name="Suvetha Sridhar" userId="S::suvetha_sridhar@thbs.com::17c91181-dbb6-45d9-8226-37a32e7c893e" providerId="AD" clId="Web-{24A10535-CEEE-4349-A55E-66063E6BDB5F}" dt="2022-01-26T07:12:58.268" v="249" actId="20577"/>
          <ac:spMkLst>
            <pc:docMk/>
            <pc:sldMk cId="2657289952" sldId="261"/>
            <ac:spMk id="4" creationId="{6AD07DD6-075E-416A-8192-D4195BDDA868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12:48.940" v="248"/>
          <ac:spMkLst>
            <pc:docMk/>
            <pc:sldMk cId="2657289952" sldId="261"/>
            <ac:spMk id="23" creationId="{B8144315-1C5A-4185-A952-25D98D303D46}"/>
          </ac:spMkLst>
        </pc:spChg>
        <pc:grpChg chg="add">
          <ac:chgData name="Suvetha Sridhar" userId="S::suvetha_sridhar@thbs.com::17c91181-dbb6-45d9-8226-37a32e7c893e" providerId="AD" clId="Web-{24A10535-CEEE-4349-A55E-66063E6BDB5F}" dt="2022-01-26T07:12:48.940" v="248"/>
          <ac:grpSpMkLst>
            <pc:docMk/>
            <pc:sldMk cId="2657289952" sldId="261"/>
            <ac:grpSpMk id="14" creationId="{4091D54B-59AB-4A5E-8E9E-0421BD66D4FB}"/>
          </ac:grpSpMkLst>
        </pc:grpChg>
        <pc:grpChg chg="add">
          <ac:chgData name="Suvetha Sridhar" userId="S::suvetha_sridhar@thbs.com::17c91181-dbb6-45d9-8226-37a32e7c893e" providerId="AD" clId="Web-{24A10535-CEEE-4349-A55E-66063E6BDB5F}" dt="2022-01-26T07:12:48.940" v="248"/>
          <ac:grpSpMkLst>
            <pc:docMk/>
            <pc:sldMk cId="2657289952" sldId="261"/>
            <ac:grpSpMk id="24" creationId="{25A657F0-42F3-40D3-BC75-7DA1F5C6A225}"/>
          </ac:grpSpMkLst>
        </pc:grpChg>
        <pc:picChg chg="mod">
          <ac:chgData name="Suvetha Sridhar" userId="S::suvetha_sridhar@thbs.com::17c91181-dbb6-45d9-8226-37a32e7c893e" providerId="AD" clId="Web-{24A10535-CEEE-4349-A55E-66063E6BDB5F}" dt="2022-01-26T07:13:17.299" v="253" actId="14100"/>
          <ac:picMkLst>
            <pc:docMk/>
            <pc:sldMk cId="2657289952" sldId="261"/>
            <ac:picMk id="3" creationId="{345C84E1-402E-4A06-B6F8-2C9FDBE89A3F}"/>
          </ac:picMkLst>
        </pc:picChg>
      </pc:sldChg>
      <pc:sldChg chg="addSp delSp modSp mod setBg modClrScheme delDesignElem chgLayout">
        <pc:chgData name="Suvetha Sridhar" userId="S::suvetha_sridhar@thbs.com::17c91181-dbb6-45d9-8226-37a32e7c893e" providerId="AD" clId="Web-{24A10535-CEEE-4349-A55E-66063E6BDB5F}" dt="2022-01-26T07:15:47.973" v="276" actId="1076"/>
        <pc:sldMkLst>
          <pc:docMk/>
          <pc:sldMk cId="3936152742" sldId="263"/>
        </pc:sldMkLst>
        <pc:spChg chg="mod ord">
          <ac:chgData name="Suvetha Sridhar" userId="S::suvetha_sridhar@thbs.com::17c91181-dbb6-45d9-8226-37a32e7c893e" providerId="AD" clId="Web-{24A10535-CEEE-4349-A55E-66063E6BDB5F}" dt="2022-01-26T07:15:09.660" v="267"/>
          <ac:spMkLst>
            <pc:docMk/>
            <pc:sldMk cId="3936152742" sldId="263"/>
            <ac:spMk id="2" creationId="{2368DCA3-3DC9-4E76-991F-9D64A82D4817}"/>
          </ac:spMkLst>
        </pc:spChg>
        <pc:spChg chg="mod ord">
          <ac:chgData name="Suvetha Sridhar" userId="S::suvetha_sridhar@thbs.com::17c91181-dbb6-45d9-8226-37a32e7c893e" providerId="AD" clId="Web-{24A10535-CEEE-4349-A55E-66063E6BDB5F}" dt="2022-01-26T07:15:09.660" v="267"/>
          <ac:spMkLst>
            <pc:docMk/>
            <pc:sldMk cId="3936152742" sldId="263"/>
            <ac:spMk id="27" creationId="{F3167275-F2C5-47A0-A35F-22432524ADF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936152742" sldId="263"/>
            <ac:spMk id="41" creationId="{17F23BF3-D36E-422E-B77D-8797735350E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936152742" sldId="263"/>
            <ac:spMk id="43" creationId="{4905ADBF-52E5-486B-8817-5C461E2339B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936152742" sldId="263"/>
            <ac:spMk id="45" creationId="{0B1EBF3A-7243-4546-B373-AB69CDB1AE2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936152742" sldId="263"/>
            <ac:spMk id="47" creationId="{4B288424-CED5-417C-AA8E-69B0ABC81176}"/>
          </ac:spMkLst>
        </pc:spChg>
        <pc:picChg chg="mod">
          <ac:chgData name="Suvetha Sridhar" userId="S::suvetha_sridhar@thbs.com::17c91181-dbb6-45d9-8226-37a32e7c893e" providerId="AD" clId="Web-{24A10535-CEEE-4349-A55E-66063E6BDB5F}" dt="2022-01-26T07:15:47.973" v="276" actId="1076"/>
          <ac:picMkLst>
            <pc:docMk/>
            <pc:sldMk cId="3936152742" sldId="263"/>
            <ac:picMk id="12" creationId="{AD607B18-F4DF-4781-A5A7-1BED4DF65262}"/>
          </ac:picMkLst>
        </pc:picChg>
      </pc:sldChg>
      <pc:sldChg chg="addSp delSp modSp mod setBg modClrScheme setClrOvrMap delDesignElem chgLayout">
        <pc:chgData name="Suvetha Sridhar" userId="S::suvetha_sridhar@thbs.com::17c91181-dbb6-45d9-8226-37a32e7c893e" providerId="AD" clId="Web-{24A10535-CEEE-4349-A55E-66063E6BDB5F}" dt="2022-01-26T07:14:31.863" v="266" actId="1076"/>
        <pc:sldMkLst>
          <pc:docMk/>
          <pc:sldMk cId="3307231651" sldId="264"/>
        </pc:sldMkLst>
        <pc:spChg chg="mod ord">
          <ac:chgData name="Suvetha Sridhar" userId="S::suvetha_sridhar@thbs.com::17c91181-dbb6-45d9-8226-37a32e7c893e" providerId="AD" clId="Web-{24A10535-CEEE-4349-A55E-66063E6BDB5F}" dt="2022-01-26T07:14:08.347" v="260" actId="20577"/>
          <ac:spMkLst>
            <pc:docMk/>
            <pc:sldMk cId="3307231651" sldId="264"/>
            <ac:spMk id="2" creationId="{06BFDAC4-1B2E-4481-9987-1416DB947272}"/>
          </ac:spMkLst>
        </pc:spChg>
        <pc:spChg chg="mod">
          <ac:chgData name="Suvetha Sridhar" userId="S::suvetha_sridhar@thbs.com::17c91181-dbb6-45d9-8226-37a32e7c893e" providerId="AD" clId="Web-{24A10535-CEEE-4349-A55E-66063E6BDB5F}" dt="2022-01-26T07:13:45.050" v="258"/>
          <ac:spMkLst>
            <pc:docMk/>
            <pc:sldMk cId="3307231651" sldId="264"/>
            <ac:spMk id="9" creationId="{AF0D6E29-E007-4CC2-B49C-6DD00DF4840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307231651" sldId="264"/>
            <ac:spMk id="12" creationId="{32454A55-8D0E-4288-BA8C-0F28467A20D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307231651" sldId="264"/>
            <ac:spMk id="13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15" creationId="{643780CE-2BE5-46F6-97B2-60DF30217ED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3307231651" sldId="264"/>
            <ac:spMk id="18" creationId="{7BF02DAB-EEF0-487F-A106-B70843EA6DF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0" creationId="{9F33B405-D785-4738-B1C0-6A0AA5E98286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1" creationId="{61A87A49-68E6-459E-A5A6-46229FF4212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2" creationId="{4233DC0E-DE6C-4FB6-A529-51B162641AB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3" creationId="{F6ACD5FC-CAFE-48EB-B765-60EED2E052F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4" creationId="{3870477F-E451-4BC3-863F-0E2FC572884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3:45.034" v="257"/>
          <ac:spMkLst>
            <pc:docMk/>
            <pc:sldMk cId="3307231651" sldId="264"/>
            <ac:spMk id="26" creationId="{B4A81DE1-E2BC-4A31-99EE-71350421B0EA}"/>
          </ac:spMkLst>
        </pc:spChg>
        <pc:picChg chg="mod ord modCrop">
          <ac:chgData name="Suvetha Sridhar" userId="S::suvetha_sridhar@thbs.com::17c91181-dbb6-45d9-8226-37a32e7c893e" providerId="AD" clId="Web-{24A10535-CEEE-4349-A55E-66063E6BDB5F}" dt="2022-01-26T07:14:31.863" v="266" actId="1076"/>
          <ac:picMkLst>
            <pc:docMk/>
            <pc:sldMk cId="3307231651" sldId="264"/>
            <ac:picMk id="7" creationId="{A3BBC44F-BF54-4AC3-874B-140D8705D393}"/>
          </ac:picMkLst>
        </pc:picChg>
      </pc:sldChg>
      <pc:sldChg chg="addSp delSp modSp mod setBg modClrScheme delDesignElem chgLayout">
        <pc:chgData name="Suvetha Sridhar" userId="S::suvetha_sridhar@thbs.com::17c91181-dbb6-45d9-8226-37a32e7c893e" providerId="AD" clId="Web-{24A10535-CEEE-4349-A55E-66063E6BDB5F}" dt="2022-01-26T07:16:15.114" v="281" actId="1076"/>
        <pc:sldMkLst>
          <pc:docMk/>
          <pc:sldMk cId="2907618230" sldId="265"/>
        </pc:sldMkLst>
        <pc:spChg chg="mod ord">
          <ac:chgData name="Suvetha Sridhar" userId="S::suvetha_sridhar@thbs.com::17c91181-dbb6-45d9-8226-37a32e7c893e" providerId="AD" clId="Web-{24A10535-CEEE-4349-A55E-66063E6BDB5F}" dt="2022-01-26T07:15:58.083" v="277"/>
          <ac:spMkLst>
            <pc:docMk/>
            <pc:sldMk cId="2907618230" sldId="265"/>
            <ac:spMk id="2" creationId="{B8F0576B-17A9-418F-ADA1-52E7EB7D2A1C}"/>
          </ac:spMkLst>
        </pc:spChg>
        <pc:spChg chg="mod">
          <ac:chgData name="Suvetha Sridhar" userId="S::suvetha_sridhar@thbs.com::17c91181-dbb6-45d9-8226-37a32e7c893e" providerId="AD" clId="Web-{24A10535-CEEE-4349-A55E-66063E6BDB5F}" dt="2022-01-26T07:15:58.083" v="277"/>
          <ac:spMkLst>
            <pc:docMk/>
            <pc:sldMk cId="2907618230" sldId="265"/>
            <ac:spMk id="6" creationId="{7B4BA8EF-FE7F-4A0E-88F9-84F19384FCF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907618230" sldId="265"/>
            <ac:spMk id="11" creationId="{32454A55-8D0E-4288-BA8C-0F28467A20D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907618230" sldId="265"/>
            <ac:spMk id="13" creationId="{42BF945A-4452-4881-AF25-582DE1943CF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907618230" sldId="265"/>
            <ac:spMk id="15" creationId="{7BF02DAB-EEF0-487F-A106-B70843EA6DFC}"/>
          </ac:spMkLst>
        </pc:spChg>
        <pc:picChg chg="mod">
          <ac:chgData name="Suvetha Sridhar" userId="S::suvetha_sridhar@thbs.com::17c91181-dbb6-45d9-8226-37a32e7c893e" providerId="AD" clId="Web-{24A10535-CEEE-4349-A55E-66063E6BDB5F}" dt="2022-01-26T07:16:15.114" v="281" actId="1076"/>
          <ac:picMkLst>
            <pc:docMk/>
            <pc:sldMk cId="2907618230" sldId="265"/>
            <ac:picMk id="5" creationId="{10CAAF68-DD9C-430E-B337-91750AAFF4C0}"/>
          </ac:picMkLst>
        </pc:picChg>
      </pc:sldChg>
      <pc:sldChg chg="addSp delSp modSp mod setBg modClrScheme setClrOvrMap delDesignElem chgLayout">
        <pc:chgData name="Suvetha Sridhar" userId="S::suvetha_sridhar@thbs.com::17c91181-dbb6-45d9-8226-37a32e7c893e" providerId="AD" clId="Web-{24A10535-CEEE-4349-A55E-66063E6BDB5F}" dt="2022-01-26T07:17:27.943" v="299" actId="20577"/>
        <pc:sldMkLst>
          <pc:docMk/>
          <pc:sldMk cId="1687779096" sldId="266"/>
        </pc:sldMkLst>
        <pc:spChg chg="mod ord">
          <ac:chgData name="Suvetha Sridhar" userId="S::suvetha_sridhar@thbs.com::17c91181-dbb6-45d9-8226-37a32e7c893e" providerId="AD" clId="Web-{24A10535-CEEE-4349-A55E-66063E6BDB5F}" dt="2022-01-26T07:16:36.427" v="284"/>
          <ac:spMkLst>
            <pc:docMk/>
            <pc:sldMk cId="1687779096" sldId="266"/>
            <ac:spMk id="2" creationId="{B7B7B3B2-110A-446D-982E-AB2DA32F3987}"/>
          </ac:spMkLst>
        </pc:spChg>
        <pc:spChg chg="mod ord">
          <ac:chgData name="Suvetha Sridhar" userId="S::suvetha_sridhar@thbs.com::17c91181-dbb6-45d9-8226-37a32e7c893e" providerId="AD" clId="Web-{24A10535-CEEE-4349-A55E-66063E6BDB5F}" dt="2022-01-26T07:17:27.943" v="299" actId="20577"/>
          <ac:spMkLst>
            <pc:docMk/>
            <pc:sldMk cId="1687779096" sldId="266"/>
            <ac:spMk id="3" creationId="{3DFE2837-DFA3-42A2-BDE8-6B6AB702E12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6:36.427" v="283"/>
          <ac:spMkLst>
            <pc:docMk/>
            <pc:sldMk cId="1687779096" sldId="266"/>
            <ac:spMk id="11" creationId="{F70C2B8F-6B1B-46D5-86E6-40F36C695FC2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6:36.427" v="283"/>
          <ac:spMkLst>
            <pc:docMk/>
            <pc:sldMk cId="1687779096" sldId="266"/>
            <ac:spMk id="16" creationId="{DB521824-592C-476A-AB0A-CA0C6D1F340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6:36.427" v="283"/>
          <ac:spMkLst>
            <pc:docMk/>
            <pc:sldMk cId="1687779096" sldId="266"/>
            <ac:spMk id="18" creationId="{A2749EFA-8EE4-4EB8-9424-8E593B9320A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6:36.427" v="283"/>
          <ac:spMkLst>
            <pc:docMk/>
            <pc:sldMk cId="1687779096" sldId="266"/>
            <ac:spMk id="20" creationId="{B5C860C9-D4F9-4350-80DA-0D1CD36C7741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6:36.427" v="283"/>
          <ac:spMkLst>
            <pc:docMk/>
            <pc:sldMk cId="1687779096" sldId="266"/>
            <ac:spMk id="22" creationId="{538A90C8-AE0E-4EBA-9AF8-EEDB206020E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687779096" sldId="266"/>
            <ac:spMk id="97" creationId="{1288C528-6850-4309-8D5E-276D46744006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687779096" sldId="266"/>
            <ac:spMk id="99" creationId="{E83C4BF2-CE85-4725-91F5-903A0C25350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687779096" sldId="266"/>
            <ac:spMk id="101" creationId="{F7E85553-125B-468C-B123-443207482B3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687779096" sldId="266"/>
            <ac:spMk id="103" creationId="{C1DE0CAB-0099-47AE-8A9D-F0C80866669D}"/>
          </ac:spMkLst>
        </pc:spChg>
        <pc:picChg chg="mod">
          <ac:chgData name="Suvetha Sridhar" userId="S::suvetha_sridhar@thbs.com::17c91181-dbb6-45d9-8226-37a32e7c893e" providerId="AD" clId="Web-{24A10535-CEEE-4349-A55E-66063E6BDB5F}" dt="2022-01-26T07:16:36.427" v="284"/>
          <ac:picMkLst>
            <pc:docMk/>
            <pc:sldMk cId="1687779096" sldId="266"/>
            <ac:picMk id="9" creationId="{CEF48E0F-DECF-47EB-B3DE-A81CDDF5AB88}"/>
          </ac:picMkLst>
        </pc:picChg>
      </pc:sldChg>
      <pc:sldChg chg="addSp delSp modSp mod setBg modClrScheme delDesignElem chgLayout">
        <pc:chgData name="Suvetha Sridhar" userId="S::suvetha_sridhar@thbs.com::17c91181-dbb6-45d9-8226-37a32e7c893e" providerId="AD" clId="Web-{24A10535-CEEE-4349-A55E-66063E6BDB5F}" dt="2022-01-26T07:18:21.084" v="306" actId="1076"/>
        <pc:sldMkLst>
          <pc:docMk/>
          <pc:sldMk cId="2248556228" sldId="268"/>
        </pc:sldMkLst>
        <pc:spChg chg="mod ord">
          <ac:chgData name="Suvetha Sridhar" userId="S::suvetha_sridhar@thbs.com::17c91181-dbb6-45d9-8226-37a32e7c893e" providerId="AD" clId="Web-{24A10535-CEEE-4349-A55E-66063E6BDB5F}" dt="2022-01-26T07:17:57.115" v="300"/>
          <ac:spMkLst>
            <pc:docMk/>
            <pc:sldMk cId="2248556228" sldId="268"/>
            <ac:spMk id="2" creationId="{10ED5824-7A89-4542-B2C7-C6CDA44DBC6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18:06.194" v="301"/>
          <ac:spMkLst>
            <pc:docMk/>
            <pc:sldMk cId="2248556228" sldId="268"/>
            <ac:spMk id="12" creationId="{8FEC0D5F-8775-43D4-8D20-A7E09D041F1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48556228" sldId="268"/>
            <ac:spMk id="43" creationId="{8A610DC7-FE1B-47B9-8452-CFC389786C2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48556228" sldId="268"/>
            <ac:spMk id="46" creationId="{DC9A0934-0C2C-4565-9290-A345B19BD94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48556228" sldId="268"/>
            <ac:spMk id="47" creationId="{87BE56A7-2B14-4ABE-8DF3-40C07E64B19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48556228" sldId="268"/>
            <ac:spMk id="48" creationId="{140D5101-D8FB-4102-A338-49651E97150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248556228" sldId="268"/>
            <ac:spMk id="49" creationId="{73E26159-C029-4449-8912-A9B418CC328B}"/>
          </ac:spMkLst>
        </pc:spChg>
        <pc:picChg chg="mod ord">
          <ac:chgData name="Suvetha Sridhar" userId="S::suvetha_sridhar@thbs.com::17c91181-dbb6-45d9-8226-37a32e7c893e" providerId="AD" clId="Web-{24A10535-CEEE-4349-A55E-66063E6BDB5F}" dt="2022-01-26T07:18:21.084" v="306" actId="1076"/>
          <ac:picMkLst>
            <pc:docMk/>
            <pc:sldMk cId="2248556228" sldId="268"/>
            <ac:picMk id="8" creationId="{94A54FDB-FCEE-4FB6-92EB-DB0664090003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2248556228" sldId="268"/>
            <ac:picMk id="41" creationId="{C9134821-5D8B-4373-BA74-CFE9AB35A55A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2248556228" sldId="268"/>
            <ac:picMk id="42" creationId="{5965195F-79F5-4911-907D-13CB3F534351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2248556228" sldId="268"/>
            <ac:picMk id="44" creationId="{2742ADC1-2286-40B7-A3C6-D6C3362FA04B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2248556228" sldId="268"/>
            <ac:picMk id="45" creationId="{C878FBDC-78F2-4D49-8DB3-1A48CA9F7FC0}"/>
          </ac:picMkLst>
        </pc:picChg>
      </pc:sldChg>
      <pc:sldChg chg="addSp delSp modSp mod modClrScheme delDesignElem chgLayout">
        <pc:chgData name="Suvetha Sridhar" userId="S::suvetha_sridhar@thbs.com::17c91181-dbb6-45d9-8226-37a32e7c893e" providerId="AD" clId="Web-{24A10535-CEEE-4349-A55E-66063E6BDB5F}" dt="2022-01-26T07:20:03.242" v="311" actId="1076"/>
        <pc:sldMkLst>
          <pc:docMk/>
          <pc:sldMk cId="2624052589" sldId="269"/>
        </pc:sldMkLst>
        <pc:spChg chg="mod ord">
          <ac:chgData name="Suvetha Sridhar" userId="S::suvetha_sridhar@thbs.com::17c91181-dbb6-45d9-8226-37a32e7c893e" providerId="AD" clId="Web-{24A10535-CEEE-4349-A55E-66063E6BDB5F}" dt="2022-01-26T07:19:29.507" v="308" actId="1076"/>
          <ac:spMkLst>
            <pc:docMk/>
            <pc:sldMk cId="2624052589" sldId="269"/>
            <ac:spMk id="2" creationId="{38BF5B92-8FC5-4946-8E3B-23537D1F76D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624052589" sldId="269"/>
            <ac:spMk id="45" creationId="{935B8EF4-1A59-4D23-9073-CC822D6C324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624052589" sldId="269"/>
            <ac:spMk id="46" creationId="{F05075F9-95DE-4EE5-8B27-45016C98C13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624052589" sldId="269"/>
            <ac:spMk id="47" creationId="{F1FA2CDB-3235-4224-8583-449FAD4E762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624052589" sldId="269"/>
            <ac:spMk id="48" creationId="{634317E1-B08F-401E-8A71-42E0BF6B655B}"/>
          </ac:spMkLst>
        </pc:spChg>
        <pc:graphicFrameChg chg="mod ord">
          <ac:chgData name="Suvetha Sridhar" userId="S::suvetha_sridhar@thbs.com::17c91181-dbb6-45d9-8226-37a32e7c893e" providerId="AD" clId="Web-{24A10535-CEEE-4349-A55E-66063E6BDB5F}" dt="2022-01-26T07:20:03.242" v="311" actId="1076"/>
          <ac:graphicFrameMkLst>
            <pc:docMk/>
            <pc:sldMk cId="2624052589" sldId="269"/>
            <ac:graphicFrameMk id="49" creationId="{DA68E7EA-F0CD-4FB2-9720-7935F7919F82}"/>
          </ac:graphicFrameMkLst>
        </pc:graphicFrameChg>
      </pc:sldChg>
      <pc:sldChg chg="addSp delSp modSp mod modClrScheme delDesignElem chgLayout">
        <pc:chgData name="Suvetha Sridhar" userId="S::suvetha_sridhar@thbs.com::17c91181-dbb6-45d9-8226-37a32e7c893e" providerId="AD" clId="Web-{24A10535-CEEE-4349-A55E-66063E6BDB5F}" dt="2022-01-26T07:20:55.571" v="320" actId="1076"/>
        <pc:sldMkLst>
          <pc:docMk/>
          <pc:sldMk cId="1293693974" sldId="270"/>
        </pc:sldMkLst>
        <pc:spChg chg="mod ord">
          <ac:chgData name="Suvetha Sridhar" userId="S::suvetha_sridhar@thbs.com::17c91181-dbb6-45d9-8226-37a32e7c893e" providerId="AD" clId="Web-{24A10535-CEEE-4349-A55E-66063E6BDB5F}" dt="2022-01-26T07:20:55.571" v="320" actId="1076"/>
          <ac:spMkLst>
            <pc:docMk/>
            <pc:sldMk cId="1293693974" sldId="270"/>
            <ac:spMk id="2" creationId="{50DAD97B-48F4-4328-B3EA-67E9AC6898B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293693974" sldId="270"/>
            <ac:spMk id="11" creationId="{17F23BF3-D36E-422E-B77D-8797735350E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293693974" sldId="270"/>
            <ac:spMk id="13" creationId="{4905ADBF-52E5-486B-8817-5C461E2339B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293693974" sldId="270"/>
            <ac:spMk id="15" creationId="{0B1EBF3A-7243-4546-B373-AB69CDB1AE2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293693974" sldId="270"/>
            <ac:spMk id="17" creationId="{4B288424-CED5-417C-AA8E-69B0ABC81176}"/>
          </ac:spMkLst>
        </pc:spChg>
        <pc:picChg chg="mod">
          <ac:chgData name="Suvetha Sridhar" userId="S::suvetha_sridhar@thbs.com::17c91181-dbb6-45d9-8226-37a32e7c893e" providerId="AD" clId="Web-{24A10535-CEEE-4349-A55E-66063E6BDB5F}" dt="2022-01-26T07:20:37.477" v="316" actId="1076"/>
          <ac:picMkLst>
            <pc:docMk/>
            <pc:sldMk cId="1293693974" sldId="270"/>
            <ac:picMk id="4" creationId="{08D39027-FDC8-45DC-8EAE-D0864583B963}"/>
          </ac:picMkLst>
        </pc:picChg>
      </pc:sldChg>
      <pc:sldChg chg="addSp delSp modSp mod setBg modClrScheme setClrOvrMap chgLayout">
        <pc:chgData name="Suvetha Sridhar" userId="S::suvetha_sridhar@thbs.com::17c91181-dbb6-45d9-8226-37a32e7c893e" providerId="AD" clId="Web-{24A10535-CEEE-4349-A55E-66063E6BDB5F}" dt="2022-01-26T07:21:39.227" v="325"/>
        <pc:sldMkLst>
          <pc:docMk/>
          <pc:sldMk cId="3273414411" sldId="272"/>
        </pc:sldMkLst>
        <pc:spChg chg="mod ord">
          <ac:chgData name="Suvetha Sridhar" userId="S::suvetha_sridhar@thbs.com::17c91181-dbb6-45d9-8226-37a32e7c893e" providerId="AD" clId="Web-{24A10535-CEEE-4349-A55E-66063E6BDB5F}" dt="2022-01-26T07:21:39.227" v="325"/>
          <ac:spMkLst>
            <pc:docMk/>
            <pc:sldMk cId="3273414411" sldId="272"/>
            <ac:spMk id="2" creationId="{A17D67DC-2FD0-46DC-975B-69461414DD2F}"/>
          </ac:spMkLst>
        </pc:spChg>
        <pc:spChg chg="del mod ord">
          <ac:chgData name="Suvetha Sridhar" userId="S::suvetha_sridhar@thbs.com::17c91181-dbb6-45d9-8226-37a32e7c893e" providerId="AD" clId="Web-{24A10535-CEEE-4349-A55E-66063E6BDB5F}" dt="2022-01-26T07:21:11.540" v="321"/>
          <ac:spMkLst>
            <pc:docMk/>
            <pc:sldMk cId="3273414411" sldId="272"/>
            <ac:spMk id="3" creationId="{665FFEBC-A980-4F4A-9A7A-E1D83E93B4D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21:39.227" v="325"/>
          <ac:spMkLst>
            <pc:docMk/>
            <pc:sldMk cId="3273414411" sldId="272"/>
            <ac:spMk id="12" creationId="{73C0A186-7444-4460-9C37-532E7671E99E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21:39.227" v="325"/>
          <ac:spMkLst>
            <pc:docMk/>
            <pc:sldMk cId="3273414411" sldId="272"/>
            <ac:spMk id="27" creationId="{73C0A186-7444-4460-9C37-532E7671E99E}"/>
          </ac:spMkLst>
        </pc:spChg>
        <pc:grpChg chg="add del">
          <ac:chgData name="Suvetha Sridhar" userId="S::suvetha_sridhar@thbs.com::17c91181-dbb6-45d9-8226-37a32e7c893e" providerId="AD" clId="Web-{24A10535-CEEE-4349-A55E-66063E6BDB5F}" dt="2022-01-26T07:21:39.227" v="325"/>
          <ac:grpSpMkLst>
            <pc:docMk/>
            <pc:sldMk cId="3273414411" sldId="272"/>
            <ac:grpSpMk id="8" creationId="{93E10248-AF0E-477D-B4D2-47C02CE4E353}"/>
          </ac:grpSpMkLst>
        </pc:grpChg>
        <pc:grpChg chg="add del">
          <ac:chgData name="Suvetha Sridhar" userId="S::suvetha_sridhar@thbs.com::17c91181-dbb6-45d9-8226-37a32e7c893e" providerId="AD" clId="Web-{24A10535-CEEE-4349-A55E-66063E6BDB5F}" dt="2022-01-26T07:21:39.227" v="325"/>
          <ac:grpSpMkLst>
            <pc:docMk/>
            <pc:sldMk cId="3273414411" sldId="272"/>
            <ac:grpSpMk id="14" creationId="{F1ECA4FE-7D2F-4576-B767-3A5F5ABFE90F}"/>
          </ac:grpSpMkLst>
        </pc:grpChg>
        <pc:grpChg chg="add">
          <ac:chgData name="Suvetha Sridhar" userId="S::suvetha_sridhar@thbs.com::17c91181-dbb6-45d9-8226-37a32e7c893e" providerId="AD" clId="Web-{24A10535-CEEE-4349-A55E-66063E6BDB5F}" dt="2022-01-26T07:21:39.227" v="325"/>
          <ac:grpSpMkLst>
            <pc:docMk/>
            <pc:sldMk cId="3273414411" sldId="272"/>
            <ac:grpSpMk id="23" creationId="{93E10248-AF0E-477D-B4D2-47C02CE4E353}"/>
          </ac:grpSpMkLst>
        </pc:grpChg>
        <pc:grpChg chg="add">
          <ac:chgData name="Suvetha Sridhar" userId="S::suvetha_sridhar@thbs.com::17c91181-dbb6-45d9-8226-37a32e7c893e" providerId="AD" clId="Web-{24A10535-CEEE-4349-A55E-66063E6BDB5F}" dt="2022-01-26T07:21:39.227" v="325"/>
          <ac:grpSpMkLst>
            <pc:docMk/>
            <pc:sldMk cId="3273414411" sldId="272"/>
            <ac:grpSpMk id="29" creationId="{D4EC3799-3F52-48CE-85CC-83AED368EB42}"/>
          </ac:grpSpMkLst>
        </pc:grpChg>
        <pc:cxnChg chg="add del">
          <ac:chgData name="Suvetha Sridhar" userId="S::suvetha_sridhar@thbs.com::17c91181-dbb6-45d9-8226-37a32e7c893e" providerId="AD" clId="Web-{24A10535-CEEE-4349-A55E-66063E6BDB5F}" dt="2022-01-26T07:21:39.227" v="325"/>
          <ac:cxnSpMkLst>
            <pc:docMk/>
            <pc:sldMk cId="3273414411" sldId="272"/>
            <ac:cxnSpMk id="18" creationId="{E81F53E2-F556-42FA-8D24-113839EE19F8}"/>
          </ac:cxnSpMkLst>
        </pc:cxnChg>
        <pc:cxnChg chg="add">
          <ac:chgData name="Suvetha Sridhar" userId="S::suvetha_sridhar@thbs.com::17c91181-dbb6-45d9-8226-37a32e7c893e" providerId="AD" clId="Web-{24A10535-CEEE-4349-A55E-66063E6BDB5F}" dt="2022-01-26T07:21:39.227" v="325"/>
          <ac:cxnSpMkLst>
            <pc:docMk/>
            <pc:sldMk cId="3273414411" sldId="272"/>
            <ac:cxnSpMk id="33" creationId="{789E20C7-BB50-4317-93C7-90C8ED80B275}"/>
          </ac:cxnSpMkLst>
        </pc:cxnChg>
      </pc:sldChg>
      <pc:sldChg chg="addSp delSp modSp mod modClrScheme delDesignElem chgLayout">
        <pc:chgData name="Suvetha Sridhar" userId="S::suvetha_sridhar@thbs.com::17c91181-dbb6-45d9-8226-37a32e7c893e" providerId="AD" clId="Web-{24A10535-CEEE-4349-A55E-66063E6BDB5F}" dt="2022-01-26T06:54:28.754" v="125"/>
        <pc:sldMkLst>
          <pc:docMk/>
          <pc:sldMk cId="980896250" sldId="273"/>
        </pc:sldMkLst>
        <pc:spChg chg="mod ord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980896250" sldId="273"/>
            <ac:spMk id="2" creationId="{3EB9BF7D-C1A9-4B28-BCFD-57B0989BA53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980896250" sldId="273"/>
            <ac:spMk id="20" creationId="{5124803A-C1BC-4BD0-8F1F-75704459B3C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980896250" sldId="273"/>
            <ac:spMk id="21" creationId="{EFEF3C48-DBEC-43EF-95B1-E5F74E899B2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980896250" sldId="273"/>
            <ac:spMk id="22" creationId="{47E04284-BF18-4F10-B2A9-EE1D7C56331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980896250" sldId="273"/>
            <ac:spMk id="23" creationId="{FE8CD2F6-8CED-45A1-8AD6-5DF2C36A3501}"/>
          </ac:spMkLst>
        </pc:spChg>
        <pc:graphicFrameChg chg="mod ord">
          <ac:chgData name="Suvetha Sridhar" userId="S::suvetha_sridhar@thbs.com::17c91181-dbb6-45d9-8226-37a32e7c893e" providerId="AD" clId="Web-{24A10535-CEEE-4349-A55E-66063E6BDB5F}" dt="2022-01-26T06:54:28.754" v="125"/>
          <ac:graphicFrameMkLst>
            <pc:docMk/>
            <pc:sldMk cId="980896250" sldId="273"/>
            <ac:graphicFrameMk id="24" creationId="{E72623A8-9570-4483-8F9C-E9CABC577586}"/>
          </ac:graphicFrameMkLst>
        </pc:graphicFrameChg>
      </pc:sldChg>
      <pc:sldChg chg="addSp delSp modSp mod modClrScheme chgLayout">
        <pc:chgData name="Suvetha Sridhar" userId="S::suvetha_sridhar@thbs.com::17c91181-dbb6-45d9-8226-37a32e7c893e" providerId="AD" clId="Web-{24A10535-CEEE-4349-A55E-66063E6BDB5F}" dt="2022-01-26T07:00:44.509" v="181" actId="1076"/>
        <pc:sldMkLst>
          <pc:docMk/>
          <pc:sldMk cId="1915479142" sldId="274"/>
        </pc:sldMkLst>
        <pc:spChg chg="mod ord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1915479142" sldId="274"/>
            <ac:spMk id="2" creationId="{4446B183-2D48-4198-9083-AAA1179F77C4}"/>
          </ac:spMkLst>
        </pc:spChg>
        <pc:spChg chg="del mod ord">
          <ac:chgData name="Suvetha Sridhar" userId="S::suvetha_sridhar@thbs.com::17c91181-dbb6-45d9-8226-37a32e7c893e" providerId="AD" clId="Web-{24A10535-CEEE-4349-A55E-66063E6BDB5F}" dt="2022-01-26T06:34:40.911" v="2"/>
          <ac:spMkLst>
            <pc:docMk/>
            <pc:sldMk cId="1915479142" sldId="274"/>
            <ac:spMk id="3" creationId="{42E2AD06-5020-46A9-AA84-AFAF2543CF8B}"/>
          </ac:spMkLst>
        </pc:spChg>
        <pc:picChg chg="add mod ord modCrop">
          <ac:chgData name="Suvetha Sridhar" userId="S::suvetha_sridhar@thbs.com::17c91181-dbb6-45d9-8226-37a32e7c893e" providerId="AD" clId="Web-{24A10535-CEEE-4349-A55E-66063E6BDB5F}" dt="2022-01-26T07:00:44.509" v="181" actId="1076"/>
          <ac:picMkLst>
            <pc:docMk/>
            <pc:sldMk cId="1915479142" sldId="274"/>
            <ac:picMk id="4" creationId="{D89AA3C8-6A42-4A4C-B2FE-8F51A755C0F9}"/>
          </ac:picMkLst>
        </pc:picChg>
      </pc:sldChg>
      <pc:sldChg chg="addSp delSp modSp mod modClrScheme setClrOvrMap delDesignElem chgLayout">
        <pc:chgData name="Suvetha Sridhar" userId="S::suvetha_sridhar@thbs.com::17c91181-dbb6-45d9-8226-37a32e7c893e" providerId="AD" clId="Web-{24A10535-CEEE-4349-A55E-66063E6BDB5F}" dt="2022-01-26T07:02:23.338" v="191" actId="20577"/>
        <pc:sldMkLst>
          <pc:docMk/>
          <pc:sldMk cId="2716062827" sldId="275"/>
        </pc:sldMkLst>
        <pc:spChg chg="mod ord">
          <ac:chgData name="Suvetha Sridhar" userId="S::suvetha_sridhar@thbs.com::17c91181-dbb6-45d9-8226-37a32e7c893e" providerId="AD" clId="Web-{24A10535-CEEE-4349-A55E-66063E6BDB5F}" dt="2022-01-26T07:02:23.338" v="191" actId="20577"/>
          <ac:spMkLst>
            <pc:docMk/>
            <pc:sldMk cId="2716062827" sldId="275"/>
            <ac:spMk id="2" creationId="{02DC3CB8-03A9-41A4-AC5D-AE8B3B5E4DE7}"/>
          </ac:spMkLst>
        </pc:spChg>
        <pc:spChg chg="del mod ord">
          <ac:chgData name="Suvetha Sridhar" userId="S::suvetha_sridhar@thbs.com::17c91181-dbb6-45d9-8226-37a32e7c893e" providerId="AD" clId="Web-{24A10535-CEEE-4349-A55E-66063E6BDB5F}" dt="2022-01-26T06:38:53.461" v="38"/>
          <ac:spMkLst>
            <pc:docMk/>
            <pc:sldMk cId="2716062827" sldId="275"/>
            <ac:spMk id="3" creationId="{568E8750-B4BF-4366-929E-28EEFED2570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38:53.461" v="38"/>
          <ac:spMkLst>
            <pc:docMk/>
            <pc:sldMk cId="2716062827" sldId="275"/>
            <ac:spMk id="8" creationId="{74CD14DB-BB81-479F-A1FC-1C75640E9F8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38:53.461" v="38"/>
          <ac:spMkLst>
            <pc:docMk/>
            <pc:sldMk cId="2716062827" sldId="275"/>
            <ac:spMk id="10" creationId="{C943A91B-7CA7-4592-A975-73B1BF8C4C7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38:53.461" v="38"/>
          <ac:spMkLst>
            <pc:docMk/>
            <pc:sldMk cId="2716062827" sldId="275"/>
            <ac:spMk id="12" creationId="{EC471314-E46A-414B-8D91-74880E84F18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38:53.461" v="38"/>
          <ac:spMkLst>
            <pc:docMk/>
            <pc:sldMk cId="2716062827" sldId="275"/>
            <ac:spMk id="14" creationId="{6A681326-1C9D-44A3-A627-3871BDAE412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716062827" sldId="275"/>
            <ac:spMk id="20" creationId="{81E3F4E1-B084-4FFF-9627-13782BE0BE4A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1:40.134" v="185"/>
          <ac:spMkLst>
            <pc:docMk/>
            <pc:sldMk cId="2716062827" sldId="275"/>
            <ac:spMk id="21" creationId="{388DD50E-1D2D-48C6-A470-79FB7F337F8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716062827" sldId="275"/>
            <ac:spMk id="22" creationId="{1F8051AB-C2F8-461F-812A-3E58862141B3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1:40.134" v="185"/>
          <ac:spMkLst>
            <pc:docMk/>
            <pc:sldMk cId="2716062827" sldId="275"/>
            <ac:spMk id="23" creationId="{85F279D6-ED25-4D3F-9479-8ABB21867D9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716062827" sldId="275"/>
            <ac:spMk id="24" creationId="{481E0C28-CB2F-425F-98C5-AF23B9B704DF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1:40.134" v="185"/>
          <ac:spMkLst>
            <pc:docMk/>
            <pc:sldMk cId="2716062827" sldId="275"/>
            <ac:spMk id="25" creationId="{38D0B1B4-C487-47EF-B7D0-421066454CB6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2716062827" sldId="275"/>
            <ac:spMk id="26" creationId="{2DB2879C-F0B1-4195-A323-E97B6065A78E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1:40.134" v="185"/>
          <ac:spMkLst>
            <pc:docMk/>
            <pc:sldMk cId="2716062827" sldId="275"/>
            <ac:spMk id="27" creationId="{0214736A-03B2-4B91-B0AF-B21213F3B9DF}"/>
          </ac:spMkLst>
        </pc:spChg>
        <pc:graphicFrameChg chg="add mod ord">
          <ac:chgData name="Suvetha Sridhar" userId="S::suvetha_sridhar@thbs.com::17c91181-dbb6-45d9-8226-37a32e7c893e" providerId="AD" clId="Web-{24A10535-CEEE-4349-A55E-66063E6BDB5F}" dt="2022-01-26T06:54:28.754" v="125"/>
          <ac:graphicFrameMkLst>
            <pc:docMk/>
            <pc:sldMk cId="2716062827" sldId="275"/>
            <ac:graphicFrameMk id="16" creationId="{37C71B8B-9BA2-4D22-BD3F-DC2506AECB84}"/>
          </ac:graphicFrameMkLst>
        </pc:graphicFrameChg>
      </pc:sldChg>
      <pc:sldChg chg="addSp delSp modSp new mod modClrScheme chgLayout">
        <pc:chgData name="Suvetha Sridhar" userId="S::suvetha_sridhar@thbs.com::17c91181-dbb6-45d9-8226-37a32e7c893e" providerId="AD" clId="Web-{24A10535-CEEE-4349-A55E-66063E6BDB5F}" dt="2022-01-26T07:00:58.462" v="183" actId="1076"/>
        <pc:sldMkLst>
          <pc:docMk/>
          <pc:sldMk cId="4202892559" sldId="276"/>
        </pc:sldMkLst>
        <pc:spChg chg="mod ord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4202892559" sldId="276"/>
            <ac:spMk id="2" creationId="{21B266E9-CFA1-4EE4-98CB-15DE1B8FD868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36:27.272" v="16"/>
          <ac:spMkLst>
            <pc:docMk/>
            <pc:sldMk cId="4202892559" sldId="276"/>
            <ac:spMk id="3" creationId="{AA32CFE7-5CB4-4D83-B98D-2F9356AD812B}"/>
          </ac:spMkLst>
        </pc:spChg>
        <pc:picChg chg="add mod ord modCrop">
          <ac:chgData name="Suvetha Sridhar" userId="S::suvetha_sridhar@thbs.com::17c91181-dbb6-45d9-8226-37a32e7c893e" providerId="AD" clId="Web-{24A10535-CEEE-4349-A55E-66063E6BDB5F}" dt="2022-01-26T07:00:58.462" v="183" actId="1076"/>
          <ac:picMkLst>
            <pc:docMk/>
            <pc:sldMk cId="4202892559" sldId="276"/>
            <ac:picMk id="4" creationId="{27DB0F98-2540-41F0-A6D1-9CB2265B4248}"/>
          </ac:picMkLst>
        </pc:picChg>
      </pc:sldChg>
      <pc:sldChg chg="addSp delSp modSp new mod modClrScheme chgLayout">
        <pc:chgData name="Suvetha Sridhar" userId="S::suvetha_sridhar@thbs.com::17c91181-dbb6-45d9-8226-37a32e7c893e" providerId="AD" clId="Web-{24A10535-CEEE-4349-A55E-66063E6BDB5F}" dt="2022-01-26T07:01:04.431" v="184" actId="1076"/>
        <pc:sldMkLst>
          <pc:docMk/>
          <pc:sldMk cId="1445614642" sldId="277"/>
        </pc:sldMkLst>
        <pc:spChg chg="mod ord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1445614642" sldId="277"/>
            <ac:spMk id="2" creationId="{4C6DAA5B-1747-4288-892B-9792CA6DBEFD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37:33.444" v="34"/>
          <ac:spMkLst>
            <pc:docMk/>
            <pc:sldMk cId="1445614642" sldId="277"/>
            <ac:spMk id="3" creationId="{521EDAEC-384D-4584-A10B-855018B7B63F}"/>
          </ac:spMkLst>
        </pc:spChg>
        <pc:picChg chg="add mod ord modCrop">
          <ac:chgData name="Suvetha Sridhar" userId="S::suvetha_sridhar@thbs.com::17c91181-dbb6-45d9-8226-37a32e7c893e" providerId="AD" clId="Web-{24A10535-CEEE-4349-A55E-66063E6BDB5F}" dt="2022-01-26T07:01:04.431" v="184" actId="1076"/>
          <ac:picMkLst>
            <pc:docMk/>
            <pc:sldMk cId="1445614642" sldId="277"/>
            <ac:picMk id="4" creationId="{AE0ABE78-8218-4BC2-9D61-70819857B396}"/>
          </ac:picMkLst>
        </pc:picChg>
      </pc:sldChg>
      <pc:sldChg chg="addSp delSp modSp new mod modClrScheme chgLayout">
        <pc:chgData name="Suvetha Sridhar" userId="S::suvetha_sridhar@thbs.com::17c91181-dbb6-45d9-8226-37a32e7c893e" providerId="AD" clId="Web-{24A10535-CEEE-4349-A55E-66063E6BDB5F}" dt="2022-01-26T07:03:22.292" v="199" actId="20577"/>
        <pc:sldMkLst>
          <pc:docMk/>
          <pc:sldMk cId="171685690" sldId="278"/>
        </pc:sldMkLst>
        <pc:spChg chg="mod ord">
          <ac:chgData name="Suvetha Sridhar" userId="S::suvetha_sridhar@thbs.com::17c91181-dbb6-45d9-8226-37a32e7c893e" providerId="AD" clId="Web-{24A10535-CEEE-4349-A55E-66063E6BDB5F}" dt="2022-01-26T07:03:22.292" v="199" actId="20577"/>
          <ac:spMkLst>
            <pc:docMk/>
            <pc:sldMk cId="171685690" sldId="278"/>
            <ac:spMk id="2" creationId="{92DC4BFF-8F2A-4897-87CF-34D6CD378418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39:43.805" v="52"/>
          <ac:spMkLst>
            <pc:docMk/>
            <pc:sldMk cId="171685690" sldId="278"/>
            <ac:spMk id="3" creationId="{F875E424-5AD2-49AF-BFBB-FC6FE224DE17}"/>
          </ac:spMkLst>
        </pc:spChg>
        <pc:picChg chg="add mod ord modCrop">
          <ac:chgData name="Suvetha Sridhar" userId="S::suvetha_sridhar@thbs.com::17c91181-dbb6-45d9-8226-37a32e7c893e" providerId="AD" clId="Web-{24A10535-CEEE-4349-A55E-66063E6BDB5F}" dt="2022-01-26T07:02:39.854" v="192" actId="1076"/>
          <ac:picMkLst>
            <pc:docMk/>
            <pc:sldMk cId="171685690" sldId="278"/>
            <ac:picMk id="4" creationId="{CFD33F3C-BF13-400D-8EAB-B309B3B1ED41}"/>
          </ac:picMkLst>
        </pc:picChg>
        <pc:picChg chg="add mod modCrop">
          <ac:chgData name="Suvetha Sridhar" userId="S::suvetha_sridhar@thbs.com::17c91181-dbb6-45d9-8226-37a32e7c893e" providerId="AD" clId="Web-{24A10535-CEEE-4349-A55E-66063E6BDB5F}" dt="2022-01-26T07:02:41.791" v="193" actId="1076"/>
          <ac:picMkLst>
            <pc:docMk/>
            <pc:sldMk cId="171685690" sldId="278"/>
            <ac:picMk id="5" creationId="{800B7BCB-B6DE-4250-92B6-4AB82C13C8AC}"/>
          </ac:picMkLst>
        </pc:picChg>
      </pc:sldChg>
      <pc:sldChg chg="addSp delSp modSp new mod setBg modClrScheme delDesignElem chgLayout">
        <pc:chgData name="Suvetha Sridhar" userId="S::suvetha_sridhar@thbs.com::17c91181-dbb6-45d9-8226-37a32e7c893e" providerId="AD" clId="Web-{24A10535-CEEE-4349-A55E-66063E6BDB5F}" dt="2022-01-26T07:03:55.058" v="203" actId="1076"/>
        <pc:sldMkLst>
          <pc:docMk/>
          <pc:sldMk cId="1809529062" sldId="279"/>
        </pc:sldMkLst>
        <pc:spChg chg="mod ord">
          <ac:chgData name="Suvetha Sridhar" userId="S::suvetha_sridhar@thbs.com::17c91181-dbb6-45d9-8226-37a32e7c893e" providerId="AD" clId="Web-{24A10535-CEEE-4349-A55E-66063E6BDB5F}" dt="2022-01-26T07:03:50.527" v="202" actId="1076"/>
          <ac:spMkLst>
            <pc:docMk/>
            <pc:sldMk cId="1809529062" sldId="279"/>
            <ac:spMk id="2" creationId="{72CED534-E024-4202-8258-78C00A4584CD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43:00.339" v="78"/>
          <ac:spMkLst>
            <pc:docMk/>
            <pc:sldMk cId="1809529062" sldId="279"/>
            <ac:spMk id="3" creationId="{7F71F1A6-BC2C-47BC-A94C-105AAF11D6A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809529062" sldId="279"/>
            <ac:spMk id="13" creationId="{8A610DC7-FE1B-47B9-8452-CFC389786C2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809529062" sldId="279"/>
            <ac:spMk id="19" creationId="{DC9A0934-0C2C-4565-9290-A345B19BD94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809529062" sldId="279"/>
            <ac:spMk id="21" creationId="{87BE56A7-2B14-4ABE-8DF3-40C07E64B19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809529062" sldId="279"/>
            <ac:spMk id="23" creationId="{140D5101-D8FB-4102-A338-49651E97150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1809529062" sldId="279"/>
            <ac:spMk id="25" creationId="{73E26159-C029-4449-8912-A9B418CC328B}"/>
          </ac:spMkLst>
        </pc:spChg>
        <pc:picChg chg="add mod ord modCrop">
          <ac:chgData name="Suvetha Sridhar" userId="S::suvetha_sridhar@thbs.com::17c91181-dbb6-45d9-8226-37a32e7c893e" providerId="AD" clId="Web-{24A10535-CEEE-4349-A55E-66063E6BDB5F}" dt="2022-01-26T07:03:55.058" v="203" actId="1076"/>
          <ac:picMkLst>
            <pc:docMk/>
            <pc:sldMk cId="1809529062" sldId="279"/>
            <ac:picMk id="4" creationId="{A06122C1-F89D-4700-905E-AADD9175C9ED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809529062" sldId="279"/>
            <ac:picMk id="9" creationId="{C9134821-5D8B-4373-BA74-CFE9AB35A55A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809529062" sldId="279"/>
            <ac:picMk id="11" creationId="{5965195F-79F5-4911-907D-13CB3F534351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809529062" sldId="279"/>
            <ac:picMk id="15" creationId="{2742ADC1-2286-40B7-A3C6-D6C3362FA04B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1809529062" sldId="279"/>
            <ac:picMk id="17" creationId="{C878FBDC-78F2-4D49-8DB3-1A48CA9F7FC0}"/>
          </ac:picMkLst>
        </pc:picChg>
      </pc:sldChg>
      <pc:sldChg chg="addSp delSp modSp new mod setBg modClrScheme setClrOvrMap delDesignElem chgLayout">
        <pc:chgData name="Suvetha Sridhar" userId="S::suvetha_sridhar@thbs.com::17c91181-dbb6-45d9-8226-37a32e7c893e" providerId="AD" clId="Web-{24A10535-CEEE-4349-A55E-66063E6BDB5F}" dt="2022-01-26T07:04:39.340" v="208" actId="1076"/>
        <pc:sldMkLst>
          <pc:docMk/>
          <pc:sldMk cId="801918473" sldId="280"/>
        </pc:sldMkLst>
        <pc:spChg chg="mod ord">
          <ac:chgData name="Suvetha Sridhar" userId="S::suvetha_sridhar@thbs.com::17c91181-dbb6-45d9-8226-37a32e7c893e" providerId="AD" clId="Web-{24A10535-CEEE-4349-A55E-66063E6BDB5F}" dt="2022-01-26T06:58:56.726" v="173" actId="20577"/>
          <ac:spMkLst>
            <pc:docMk/>
            <pc:sldMk cId="801918473" sldId="280"/>
            <ac:spMk id="2" creationId="{F18EF76C-292B-4616-BC2C-701DA2760043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46:09.013" v="90"/>
          <ac:spMkLst>
            <pc:docMk/>
            <pc:sldMk cId="801918473" sldId="280"/>
            <ac:spMk id="3" creationId="{600F93AD-6D26-4882-A4D7-97B77E0A1F5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28.754" v="125"/>
          <ac:spMkLst>
            <pc:docMk/>
            <pc:sldMk cId="801918473" sldId="280"/>
            <ac:spMk id="7" creationId="{99ED5833-B85B-4103-8A3B-CAB0308E6C1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46.098" v="128"/>
          <ac:spMkLst>
            <pc:docMk/>
            <pc:sldMk cId="801918473" sldId="280"/>
            <ac:spMk id="8" creationId="{56981798-4550-46DA-9172-4846E2FB66E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57.722" v="121"/>
          <ac:spMkLst>
            <pc:docMk/>
            <pc:sldMk cId="801918473" sldId="280"/>
            <ac:spMk id="10" creationId="{823AC064-BC96-4F32-8AE1-B2FD3875482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2:16.690" v="115"/>
          <ac:spMkLst>
            <pc:docMk/>
            <pc:sldMk cId="801918473" sldId="280"/>
            <ac:spMk id="13" creationId="{8A610DC7-FE1B-47B9-8452-CFC389786C2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46.098" v="128"/>
          <ac:spMkLst>
            <pc:docMk/>
            <pc:sldMk cId="801918473" sldId="280"/>
            <ac:spMk id="16" creationId="{5547640F-3EBF-4262-9ED2-904D33EA334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46.098" v="128"/>
          <ac:spMkLst>
            <pc:docMk/>
            <pc:sldMk cId="801918473" sldId="280"/>
            <ac:spMk id="18" creationId="{2D529E20-662F-4915-ACD7-970C026FDB7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2:16.690" v="115"/>
          <ac:spMkLst>
            <pc:docMk/>
            <pc:sldMk cId="801918473" sldId="280"/>
            <ac:spMk id="19" creationId="{DC9A0934-0C2C-4565-9290-A345B19BD94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0" creationId="{ED6475A3-FF98-4FA0-B527-600EBA9BD68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2:16.690" v="115"/>
          <ac:spMkLst>
            <pc:docMk/>
            <pc:sldMk cId="801918473" sldId="280"/>
            <ac:spMk id="21" creationId="{87BE56A7-2B14-4ABE-8DF3-40C07E64B19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2" creationId="{FC485557-E744-401B-A251-3650FAEEAD8E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2:16.690" v="115"/>
          <ac:spMkLst>
            <pc:docMk/>
            <pc:sldMk cId="801918473" sldId="280"/>
            <ac:spMk id="23" creationId="{140D5101-D8FB-4102-A338-49651E97150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4" creationId="{986D68AF-6B45-4B98-8634-61D8C9C05662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2:16.690" v="115"/>
          <ac:spMkLst>
            <pc:docMk/>
            <pc:sldMk cId="801918473" sldId="280"/>
            <ac:spMk id="25" creationId="{73E26159-C029-4449-8912-A9B418CC328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6" creationId="{0143DE54-7BFF-4B29-8566-DF80EE4CCB07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7" creationId="{7C661810-D461-4214-A635-30A7D1714054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0.676" v="130"/>
          <ac:spMkLst>
            <pc:docMk/>
            <pc:sldMk cId="801918473" sldId="280"/>
            <ac:spMk id="28" creationId="{831E70C9-41CD-4BD6-86E8-116D2F5F294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29" creationId="{D1DE3271-DD99-4DEF-AF9F-84397884C8E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31" creationId="{E06A31CE-F9B6-4BA2-8685-60F3524D07DA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33" creationId="{8ADF14A3-1454-4B74-8B4A-CB197D7A797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34" creationId="{1D73A963-D417-4FD9-851E-5E323F67D1B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35" creationId="{EC19D556-0251-4E87-AE24-890965BAD5D9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37" creationId="{CBC3C8C6-98E2-45EF-AEFC-30C0DBA0E95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4:56.535" v="132"/>
          <ac:spMkLst>
            <pc:docMk/>
            <pc:sldMk cId="801918473" sldId="280"/>
            <ac:spMk id="39" creationId="{5409CCB0-1D79-4C6D-9315-53B4BFF63C91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40" creationId="{2DCB6E42-3037-40F7-A351-6B952A870339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42" creationId="{B6A62BBE-5085-4FDE-94E1-02D61CB3915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6:06.443" v="137"/>
          <ac:spMkLst>
            <pc:docMk/>
            <pc:sldMk cId="801918473" sldId="280"/>
            <ac:spMk id="43" creationId="{8DE57DF9-CA75-46E8-B7AE-38DC9654806D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44" creationId="{1FCC0E36-BC54-4CAD-81BE-44841FEA6E1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46" creationId="{829FFD75-AE65-46FF-B805-70523DC4EC2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5:16.895" v="134"/>
          <ac:spMkLst>
            <pc:docMk/>
            <pc:sldMk cId="801918473" sldId="280"/>
            <ac:spMk id="47" creationId="{F7689D68-C339-4D5B-9DAA-E13F6BD4D57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3:31.144" v="119"/>
          <ac:spMkLst>
            <pc:docMk/>
            <pc:sldMk cId="801918473" sldId="280"/>
            <ac:spMk id="48" creationId="{A9039BD0-E0BF-483C-A3CC-7A3A399F22E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5:16.895" v="134"/>
          <ac:spMkLst>
            <pc:docMk/>
            <pc:sldMk cId="801918473" sldId="280"/>
            <ac:spMk id="49" creationId="{1B9CC3E5-EA42-4393-A2C0-5192B91BD74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5:16.895" v="134"/>
          <ac:spMkLst>
            <pc:docMk/>
            <pc:sldMk cId="801918473" sldId="280"/>
            <ac:spMk id="50" creationId="{FB8DBC8E-FBA7-466C-8D97-75B15FBE904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5:16.895" v="134"/>
          <ac:spMkLst>
            <pc:docMk/>
            <pc:sldMk cId="801918473" sldId="280"/>
            <ac:spMk id="51" creationId="{E6FFF64E-1FE4-4AE0-9D62-567AA183C12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6:55:16.895" v="134"/>
          <ac:spMkLst>
            <pc:docMk/>
            <pc:sldMk cId="801918473" sldId="280"/>
            <ac:spMk id="52" creationId="{9C80E52D-DE5C-4267-9C99-8741F2E42E36}"/>
          </ac:spMkLst>
        </pc:spChg>
        <pc:grpChg chg="add del">
          <ac:chgData name="Suvetha Sridhar" userId="S::suvetha_sridhar@thbs.com::17c91181-dbb6-45d9-8226-37a32e7c893e" providerId="AD" clId="Web-{24A10535-CEEE-4349-A55E-66063E6BDB5F}" dt="2022-01-26T06:55:16.895" v="134"/>
          <ac:grpSpMkLst>
            <pc:docMk/>
            <pc:sldMk cId="801918473" sldId="280"/>
            <ac:grpSpMk id="41" creationId="{EED2E2BB-3846-41EB-9F1E-92C33C4A8F46}"/>
          </ac:grpSpMkLst>
        </pc:grpChg>
        <pc:picChg chg="add mod ord modCrop">
          <ac:chgData name="Suvetha Sridhar" userId="S::suvetha_sridhar@thbs.com::17c91181-dbb6-45d9-8226-37a32e7c893e" providerId="AD" clId="Web-{24A10535-CEEE-4349-A55E-66063E6BDB5F}" dt="2022-01-26T07:04:37.761" v="207" actId="1076"/>
          <ac:picMkLst>
            <pc:docMk/>
            <pc:sldMk cId="801918473" sldId="280"/>
            <ac:picMk id="4" creationId="{55BF74B9-8B91-42CF-9357-872F10B89F85}"/>
          </ac:picMkLst>
        </pc:picChg>
        <pc:picChg chg="add mod ord modCrop">
          <ac:chgData name="Suvetha Sridhar" userId="S::suvetha_sridhar@thbs.com::17c91181-dbb6-45d9-8226-37a32e7c893e" providerId="AD" clId="Web-{24A10535-CEEE-4349-A55E-66063E6BDB5F}" dt="2022-01-26T07:04:39.340" v="208" actId="1076"/>
          <ac:picMkLst>
            <pc:docMk/>
            <pc:sldMk cId="801918473" sldId="280"/>
            <ac:picMk id="5" creationId="{79C71071-1BD9-4B59-9974-64AE8FAFDD55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2:16.690" v="115"/>
          <ac:picMkLst>
            <pc:docMk/>
            <pc:sldMk cId="801918473" sldId="280"/>
            <ac:picMk id="9" creationId="{C9134821-5D8B-4373-BA74-CFE9AB35A55A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2:16.690" v="115"/>
          <ac:picMkLst>
            <pc:docMk/>
            <pc:sldMk cId="801918473" sldId="280"/>
            <ac:picMk id="11" creationId="{5965195F-79F5-4911-907D-13CB3F534351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2:16.690" v="115"/>
          <ac:picMkLst>
            <pc:docMk/>
            <pc:sldMk cId="801918473" sldId="280"/>
            <ac:picMk id="15" creationId="{2742ADC1-2286-40B7-A3C6-D6C3362FA04B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2:16.690" v="115"/>
          <ac:picMkLst>
            <pc:docMk/>
            <pc:sldMk cId="801918473" sldId="280"/>
            <ac:picMk id="17" creationId="{C878FBDC-78F2-4D49-8DB3-1A48CA9F7FC0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801918473" sldId="280"/>
            <ac:picMk id="30" creationId="{603C1FDD-3EB9-4E32-AAFF-F0872E904A7D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801918473" sldId="280"/>
            <ac:picMk id="32" creationId="{B0C4B3D9-75AB-4AAB-B53A-4232B752D2F5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801918473" sldId="280"/>
            <ac:picMk id="36" creationId="{72E40AAF-9C56-4002-B55E-6A255814861C}"/>
          </ac:picMkLst>
        </pc:picChg>
        <pc:picChg chg="add del">
          <ac:chgData name="Suvetha Sridhar" userId="S::suvetha_sridhar@thbs.com::17c91181-dbb6-45d9-8226-37a32e7c893e" providerId="AD" clId="Web-{24A10535-CEEE-4349-A55E-66063E6BDB5F}" dt="2022-01-26T06:53:31.144" v="119"/>
          <ac:picMkLst>
            <pc:docMk/>
            <pc:sldMk cId="801918473" sldId="280"/>
            <ac:picMk id="38" creationId="{CF4F217F-0736-44C0-9047-DD52FCA2F2A4}"/>
          </ac:picMkLst>
        </pc:picChg>
        <pc:cxnChg chg="add del">
          <ac:chgData name="Suvetha Sridhar" userId="S::suvetha_sridhar@thbs.com::17c91181-dbb6-45d9-8226-37a32e7c893e" providerId="AD" clId="Web-{24A10535-CEEE-4349-A55E-66063E6BDB5F}" dt="2022-01-26T06:53:57.722" v="121"/>
          <ac:cxnSpMkLst>
            <pc:docMk/>
            <pc:sldMk cId="801918473" sldId="280"/>
            <ac:cxnSpMk id="12" creationId="{7E7C77BC-7138-40B1-A15B-20F57A494629}"/>
          </ac:cxnSpMkLst>
        </pc:cxnChg>
        <pc:cxnChg chg="add del">
          <ac:chgData name="Suvetha Sridhar" userId="S::suvetha_sridhar@thbs.com::17c91181-dbb6-45d9-8226-37a32e7c893e" providerId="AD" clId="Web-{24A10535-CEEE-4349-A55E-66063E6BDB5F}" dt="2022-01-26T06:53:57.722" v="121"/>
          <ac:cxnSpMkLst>
            <pc:docMk/>
            <pc:sldMk cId="801918473" sldId="280"/>
            <ac:cxnSpMk id="14" creationId="{DB146403-F3D6-484B-B2ED-97F9565D0370}"/>
          </ac:cxnSpMkLst>
        </pc:cxnChg>
      </pc:sldChg>
      <pc:sldChg chg="addSp delSp modSp new mod setBg modClrScheme setClrOvrMap chgLayout">
        <pc:chgData name="Suvetha Sridhar" userId="S::suvetha_sridhar@thbs.com::17c91181-dbb6-45d9-8226-37a32e7c893e" providerId="AD" clId="Web-{24A10535-CEEE-4349-A55E-66063E6BDB5F}" dt="2022-01-26T07:09:19.281" v="231" actId="1076"/>
        <pc:sldMkLst>
          <pc:docMk/>
          <pc:sldMk cId="4277980326" sldId="281"/>
        </pc:sldMkLst>
        <pc:spChg chg="mod ord">
          <ac:chgData name="Suvetha Sridhar" userId="S::suvetha_sridhar@thbs.com::17c91181-dbb6-45d9-8226-37a32e7c893e" providerId="AD" clId="Web-{24A10535-CEEE-4349-A55E-66063E6BDB5F}" dt="2022-01-26T07:09:19.281" v="231" actId="1076"/>
          <ac:spMkLst>
            <pc:docMk/>
            <pc:sldMk cId="4277980326" sldId="281"/>
            <ac:spMk id="2" creationId="{A244A40D-00EF-43AC-8075-F32F7F8CA6B2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49:40.703" v="102"/>
          <ac:spMkLst>
            <pc:docMk/>
            <pc:sldMk cId="4277980326" sldId="281"/>
            <ac:spMk id="3" creationId="{16D7E7CF-7F09-407A-BA23-A09946FA394F}"/>
          </ac:spMkLst>
        </pc:spChg>
        <pc:spChg chg="add del mod ord">
          <ac:chgData name="Suvetha Sridhar" userId="S::suvetha_sridhar@thbs.com::17c91181-dbb6-45d9-8226-37a32e7c893e" providerId="AD" clId="Web-{24A10535-CEEE-4349-A55E-66063E6BDB5F}" dt="2022-01-26T06:57:01.615" v="154"/>
          <ac:spMkLst>
            <pc:docMk/>
            <pc:sldMk cId="4277980326" sldId="281"/>
            <ac:spMk id="6" creationId="{DC59CA80-B962-4206-814F-6CB8F6E4735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16" creationId="{670D6F2B-93AF-47D6-9378-5E54BE0AC69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18" creationId="{56981798-4550-46DA-9172-4846E2FB66EC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20" creationId="{D82EB7D3-3AD8-4ED1-9E1A-2906E14635E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22" creationId="{2D529E20-662F-4915-ACD7-970C026FDB7F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24" creationId="{56981798-4550-46DA-9172-4846E2FB66EC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25" creationId="{D82EB7D3-3AD8-4ED1-9E1A-2906E14635E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26" creationId="{EA64936C-FBE9-4712-BFF3-BC8AA4842B9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48.186" v="216"/>
          <ac:spMkLst>
            <pc:docMk/>
            <pc:sldMk cId="4277980326" sldId="281"/>
            <ac:spMk id="27" creationId="{07DE98D6-1C2D-4704-A559-9490B48F763A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7:30.873" v="214"/>
          <ac:spMkLst>
            <pc:docMk/>
            <pc:sldMk cId="4277980326" sldId="281"/>
            <ac:spMk id="28" creationId="{2D529E20-662F-4915-ACD7-970C026FDB7F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29" creationId="{643780CE-2BE5-46F6-97B2-60DF30217ED3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31" creationId="{61A87A49-68E6-459E-A5A6-46229FF42125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33" creationId="{F6ACD5FC-CAFE-48EB-B765-60EED2E052F0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35" creationId="{9F33B405-D785-4738-B1C0-6A0AA5E98286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37" creationId="{4233DC0E-DE6C-4FB6-A529-51B162641AB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39" creationId="{3870477F-E451-4BC3-863F-0E2FC572884B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7:30.857" v="213"/>
          <ac:spMkLst>
            <pc:docMk/>
            <pc:sldMk cId="4277980326" sldId="281"/>
            <ac:spMk id="41" creationId="{B4A81DE1-E2BC-4A31-99EE-71350421B0EA}"/>
          </ac:spMkLst>
        </pc:spChg>
        <pc:grpChg chg="add del">
          <ac:chgData name="Suvetha Sridhar" userId="S::suvetha_sridhar@thbs.com::17c91181-dbb6-45d9-8226-37a32e7c893e" providerId="AD" clId="Web-{24A10535-CEEE-4349-A55E-66063E6BDB5F}" dt="2022-01-26T07:07:30.873" v="214"/>
          <ac:grpSpMkLst>
            <pc:docMk/>
            <pc:sldMk cId="4277980326" sldId="281"/>
            <ac:grpSpMk id="12" creationId="{6503EB0F-2257-4A3E-A73B-E1DE769B459F}"/>
          </ac:grpSpMkLst>
        </pc:grpChg>
        <pc:picChg chg="add del mod ord">
          <ac:chgData name="Suvetha Sridhar" userId="S::suvetha_sridhar@thbs.com::17c91181-dbb6-45d9-8226-37a32e7c893e" providerId="AD" clId="Web-{24A10535-CEEE-4349-A55E-66063E6BDB5F}" dt="2022-01-26T06:49:51.375" v="105"/>
          <ac:picMkLst>
            <pc:docMk/>
            <pc:sldMk cId="4277980326" sldId="281"/>
            <ac:picMk id="4" creationId="{4940F797-F20B-432E-ABFD-1018F05FD8BA}"/>
          </ac:picMkLst>
        </pc:picChg>
        <pc:picChg chg="add del mod ord modCrop">
          <ac:chgData name="Suvetha Sridhar" userId="S::suvetha_sridhar@thbs.com::17c91181-dbb6-45d9-8226-37a32e7c893e" providerId="AD" clId="Web-{24A10535-CEEE-4349-A55E-66063E6BDB5F}" dt="2022-01-26T07:07:34.295" v="215"/>
          <ac:picMkLst>
            <pc:docMk/>
            <pc:sldMk cId="4277980326" sldId="281"/>
            <ac:picMk id="7" creationId="{03634530-F5E3-4CEC-A1F4-1C5BB86B493C}"/>
          </ac:picMkLst>
        </pc:picChg>
        <pc:picChg chg="add mod ord modCrop">
          <ac:chgData name="Suvetha Sridhar" userId="S::suvetha_sridhar@thbs.com::17c91181-dbb6-45d9-8226-37a32e7c893e" providerId="AD" clId="Web-{24A10535-CEEE-4349-A55E-66063E6BDB5F}" dt="2022-01-26T07:09:13.624" v="230" actId="1076"/>
          <ac:picMkLst>
            <pc:docMk/>
            <pc:sldMk cId="4277980326" sldId="281"/>
            <ac:picMk id="8" creationId="{8C1813A4-305B-4A52-9C7B-57367AD3D3A0}"/>
          </ac:picMkLst>
        </pc:picChg>
      </pc:sldChg>
      <pc:sldChg chg="addSp delSp modSp new mod setBg">
        <pc:chgData name="Suvetha Sridhar" userId="S::suvetha_sridhar@thbs.com::17c91181-dbb6-45d9-8226-37a32e7c893e" providerId="AD" clId="Web-{24A10535-CEEE-4349-A55E-66063E6BDB5F}" dt="2022-01-26T07:11:22.438" v="246" actId="20577"/>
        <pc:sldMkLst>
          <pc:docMk/>
          <pc:sldMk cId="497653581" sldId="282"/>
        </pc:sldMkLst>
        <pc:spChg chg="mod">
          <ac:chgData name="Suvetha Sridhar" userId="S::suvetha_sridhar@thbs.com::17c91181-dbb6-45d9-8226-37a32e7c893e" providerId="AD" clId="Web-{24A10535-CEEE-4349-A55E-66063E6BDB5F}" dt="2022-01-26T07:11:22.438" v="246" actId="20577"/>
          <ac:spMkLst>
            <pc:docMk/>
            <pc:sldMk cId="497653581" sldId="282"/>
            <ac:spMk id="2" creationId="{CE02F42B-2198-4F30-9370-913900BEF341}"/>
          </ac:spMkLst>
        </pc:spChg>
        <pc:spChg chg="del">
          <ac:chgData name="Suvetha Sridhar" userId="S::suvetha_sridhar@thbs.com::17c91181-dbb6-45d9-8226-37a32e7c893e" providerId="AD" clId="Web-{24A10535-CEEE-4349-A55E-66063E6BDB5F}" dt="2022-01-26T06:57:38.288" v="158"/>
          <ac:spMkLst>
            <pc:docMk/>
            <pc:sldMk cId="497653581" sldId="282"/>
            <ac:spMk id="3" creationId="{5053A163-7B3D-448B-9A80-77254DF83518}"/>
          </ac:spMkLst>
        </pc:spChg>
        <pc:spChg chg="add del">
          <ac:chgData name="Suvetha Sridhar" userId="S::suvetha_sridhar@thbs.com::17c91181-dbb6-45d9-8226-37a32e7c893e" providerId="AD" clId="Web-{24A10535-CEEE-4349-A55E-66063E6BDB5F}" dt="2022-01-26T07:09:54.765" v="234"/>
          <ac:spMkLst>
            <pc:docMk/>
            <pc:sldMk cId="497653581" sldId="282"/>
            <ac:spMk id="8" creationId="{0BAEA646-55E7-4F69-A032-6DFE887981FB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9:42.312" v="232"/>
          <ac:spMkLst>
            <pc:docMk/>
            <pc:sldMk cId="497653581" sldId="282"/>
            <ac:spMk id="11" creationId="{56981798-4550-46DA-9172-4846E2FB66EC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9:42.312" v="232"/>
          <ac:spMkLst>
            <pc:docMk/>
            <pc:sldMk cId="497653581" sldId="282"/>
            <ac:spMk id="13" creationId="{D82EB7D3-3AD8-4ED1-9E1A-2906E14635E3}"/>
          </ac:spMkLst>
        </pc:spChg>
        <pc:spChg chg="add">
          <ac:chgData name="Suvetha Sridhar" userId="S::suvetha_sridhar@thbs.com::17c91181-dbb6-45d9-8226-37a32e7c893e" providerId="AD" clId="Web-{24A10535-CEEE-4349-A55E-66063E6BDB5F}" dt="2022-01-26T07:09:42.312" v="232"/>
          <ac:spMkLst>
            <pc:docMk/>
            <pc:sldMk cId="497653581" sldId="282"/>
            <ac:spMk id="15" creationId="{2D529E20-662F-4915-ACD7-970C026FDB7F}"/>
          </ac:spMkLst>
        </pc:spChg>
        <pc:picChg chg="add del mod ord modCrop">
          <ac:chgData name="Suvetha Sridhar" userId="S::suvetha_sridhar@thbs.com::17c91181-dbb6-45d9-8226-37a32e7c893e" providerId="AD" clId="Web-{24A10535-CEEE-4349-A55E-66063E6BDB5F}" dt="2022-01-26T07:09:46.344" v="233"/>
          <ac:picMkLst>
            <pc:docMk/>
            <pc:sldMk cId="497653581" sldId="282"/>
            <ac:picMk id="4" creationId="{B643B556-C8C9-47D0-B745-CEB04D3A3239}"/>
          </ac:picMkLst>
        </pc:picChg>
        <pc:picChg chg="add mod ord">
          <ac:chgData name="Suvetha Sridhar" userId="S::suvetha_sridhar@thbs.com::17c91181-dbb6-45d9-8226-37a32e7c893e" providerId="AD" clId="Web-{24A10535-CEEE-4349-A55E-66063E6BDB5F}" dt="2022-01-26T07:11:18.407" v="240" actId="1076"/>
          <ac:picMkLst>
            <pc:docMk/>
            <pc:sldMk cId="497653581" sldId="282"/>
            <ac:picMk id="5" creationId="{10B0D86E-D1A6-4A70-B5C3-DDDF52ED0C92}"/>
          </ac:picMkLst>
        </pc:picChg>
      </pc:sldChg>
      <pc:sldMasterChg chg="add del addSldLayout delSldLayout">
        <pc:chgData name="Suvetha Sridhar" userId="S::suvetha_sridhar@thbs.com::17c91181-dbb6-45d9-8226-37a32e7c893e" providerId="AD" clId="Web-{24A10535-CEEE-4349-A55E-66063E6BDB5F}" dt="2022-01-26T06:53:31.144" v="119"/>
        <pc:sldMasterMkLst>
          <pc:docMk/>
          <pc:sldMasterMk cId="684312655" sldId="2147485275"/>
        </pc:sldMasterMkLst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1927466481" sldId="2147485276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888542562" sldId="2147485277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416508718" sldId="2147485278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1580423968" sldId="2147485279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908375297" sldId="2147485280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4013467258" sldId="2147485281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250294443" sldId="2147485282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1873042888" sldId="2147485283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2239309466" sldId="2147485284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407907014" sldId="2147485285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224809786" sldId="2147485286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2119034563" sldId="2147485287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791792915" sldId="2147485288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582838107" sldId="2147485289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215444412" sldId="2147485290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697677004" sldId="2147485291"/>
          </pc:sldLayoutMkLst>
        </pc:sldLayoutChg>
        <pc:sldLayoutChg chg="add del">
          <pc:chgData name="Suvetha Sridhar" userId="S::suvetha_sridhar@thbs.com::17c91181-dbb6-45d9-8226-37a32e7c893e" providerId="AD" clId="Web-{24A10535-CEEE-4349-A55E-66063E6BDB5F}" dt="2022-01-26T06:53:31.144" v="119"/>
          <pc:sldLayoutMkLst>
            <pc:docMk/>
            <pc:sldMasterMk cId="684312655" sldId="2147485275"/>
            <pc:sldLayoutMk cId="3544999340" sldId="214748529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24A10535-CEEE-4349-A55E-66063E6BDB5F}" dt="2022-01-26T06:54:28.754" v="125"/>
        <pc:sldMasterMkLst>
          <pc:docMk/>
          <pc:sldMasterMk cId="2286725867" sldId="2147485293"/>
        </pc:sldMasterMkLst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611050533" sldId="2147485294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2093239539" sldId="2147485295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938106216" sldId="2147485296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1539803028" sldId="2147485297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1105572806" sldId="2147485298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3797493140" sldId="2147485299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4048755306" sldId="2147485300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1509309257" sldId="2147485301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1559504398" sldId="2147485302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3717686099" sldId="2147485303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2286725867" sldId="2147485293"/>
            <pc:sldLayoutMk cId="2099442789" sldId="2147485304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24A10535-CEEE-4349-A55E-66063E6BDB5F}" dt="2022-01-26T06:28:49.141" v="1"/>
        <pc:sldMasterMkLst>
          <pc:docMk/>
          <pc:sldMasterMk cId="3205000644" sldId="2147485293"/>
        </pc:sldMasterMkLst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2416822660" sldId="2147485294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3210461886" sldId="2147485295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2488627265" sldId="2147485296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3528071323" sldId="2147485297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2490614671" sldId="2147485298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2782501984" sldId="2147485299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888215733" sldId="2147485300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1805554828" sldId="2147485301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1355952473" sldId="2147485302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3336968058" sldId="2147485303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28:49.141" v="1"/>
          <pc:sldLayoutMkLst>
            <pc:docMk/>
            <pc:sldMasterMk cId="3205000644" sldId="2147485293"/>
            <pc:sldLayoutMk cId="2419875505" sldId="2147485304"/>
          </pc:sldLayoutMkLst>
        </pc:sldLayoutChg>
      </pc:sldMasterChg>
      <pc:sldMasterChg chg="add addSldLayout modSldLayout">
        <pc:chgData name="Suvetha Sridhar" userId="S::suvetha_sridhar@thbs.com::17c91181-dbb6-45d9-8226-37a32e7c893e" providerId="AD" clId="Web-{24A10535-CEEE-4349-A55E-66063E6BDB5F}" dt="2022-01-26T06:54:28.754" v="125"/>
        <pc:sldMasterMkLst>
          <pc:docMk/>
          <pc:sldMasterMk cId="772284430" sldId="2147485305"/>
        </pc:sldMasterMkLst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2460675815" sldId="2147485306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38957536" sldId="2147485307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533503922" sldId="2147485308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72094478" sldId="2147485309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296562760" sldId="2147485310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8504018" sldId="2147485311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445186143" sldId="2147485312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409435151" sldId="2147485313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403224602" sldId="2147485314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3576649986" sldId="2147485315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2674010455" sldId="2147485316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2199252534" sldId="2147485317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859707239" sldId="2147485318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677042195" sldId="2147485319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3120206872" sldId="2147485320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2905851559" sldId="2147485321"/>
          </pc:sldLayoutMkLst>
        </pc:sldLayoutChg>
        <pc:sldLayoutChg chg="add mod replId">
          <pc:chgData name="Suvetha Sridhar" userId="S::suvetha_sridhar@thbs.com::17c91181-dbb6-45d9-8226-37a32e7c893e" providerId="AD" clId="Web-{24A10535-CEEE-4349-A55E-66063E6BDB5F}" dt="2022-01-26T06:54:28.754" v="125"/>
          <pc:sldLayoutMkLst>
            <pc:docMk/>
            <pc:sldMasterMk cId="772284430" sldId="2147485305"/>
            <pc:sldLayoutMk cId="1982878257" sldId="2147485322"/>
          </pc:sldLayoutMkLst>
        </pc:sldLayoutChg>
      </pc:sldMasterChg>
      <pc:sldMasterChg chg="add del addSldLayout delSldLayout modSldLayout">
        <pc:chgData name="Suvetha Sridhar" userId="S::suvetha_sridhar@thbs.com::17c91181-dbb6-45d9-8226-37a32e7c893e" providerId="AD" clId="Web-{24A10535-CEEE-4349-A55E-66063E6BDB5F}" dt="2022-01-26T06:54:14.519" v="124"/>
        <pc:sldMasterMkLst>
          <pc:docMk/>
          <pc:sldMasterMk cId="1681331628" sldId="2147485305"/>
        </pc:sldMasterMkLst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1905548985" sldId="2147485306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999995373" sldId="2147485307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3248474854" sldId="2147485308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1512436781" sldId="2147485309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836531619" sldId="2147485310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3148515861" sldId="2147485311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207295057" sldId="2147485312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3442951017" sldId="2147485313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3858548011" sldId="2147485314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056356915" sldId="2147485315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1789306242" sldId="2147485316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770076804" sldId="2147485317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1388736826" sldId="2147485318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3284676448" sldId="2147485319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1198246400" sldId="2147485320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650705739" sldId="2147485321"/>
          </pc:sldLayoutMkLst>
        </pc:sldLayoutChg>
        <pc:sldLayoutChg chg="add del mod replId">
          <pc:chgData name="Suvetha Sridhar" userId="S::suvetha_sridhar@thbs.com::17c91181-dbb6-45d9-8226-37a32e7c893e" providerId="AD" clId="Web-{24A10535-CEEE-4349-A55E-66063E6BDB5F}" dt="2022-01-26T06:54:14.519" v="124"/>
          <pc:sldLayoutMkLst>
            <pc:docMk/>
            <pc:sldMasterMk cId="1681331628" sldId="2147485305"/>
            <pc:sldLayoutMk cId="2973639232" sldId="2147485322"/>
          </pc:sldLayoutMkLst>
        </pc:sldLayoutChg>
      </pc:sldMasterChg>
    </pc:docChg>
  </pc:docChgLst>
  <pc:docChgLst>
    <pc:chgData name="Suvetha Sridhar" userId="S::suvetha_sridhar@thbs.com::17c91181-dbb6-45d9-8226-37a32e7c893e" providerId="AD" clId="Web-{7241ED50-141C-76B7-6DA9-67862757AC68}"/>
    <pc:docChg chg="modSld">
      <pc:chgData name="Suvetha Sridhar" userId="S::suvetha_sridhar@thbs.com::17c91181-dbb6-45d9-8226-37a32e7c893e" providerId="AD" clId="Web-{7241ED50-141C-76B7-6DA9-67862757AC68}" dt="2022-01-26T13:04:42.903" v="72" actId="1076"/>
      <pc:docMkLst>
        <pc:docMk/>
      </pc:docMkLst>
      <pc:sldChg chg="modSp">
        <pc:chgData name="Suvetha Sridhar" userId="S::suvetha_sridhar@thbs.com::17c91181-dbb6-45d9-8226-37a32e7c893e" providerId="AD" clId="Web-{7241ED50-141C-76B7-6DA9-67862757AC68}" dt="2022-01-26T13:03:45.855" v="68" actId="20577"/>
        <pc:sldMkLst>
          <pc:docMk/>
          <pc:sldMk cId="109857222" sldId="256"/>
        </pc:sldMkLst>
        <pc:spChg chg="mod">
          <ac:chgData name="Suvetha Sridhar" userId="S::suvetha_sridhar@thbs.com::17c91181-dbb6-45d9-8226-37a32e7c893e" providerId="AD" clId="Web-{7241ED50-141C-76B7-6DA9-67862757AC68}" dt="2022-01-26T13:03:45.855" v="6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Suvetha Sridhar" userId="S::suvetha_sridhar@thbs.com::17c91181-dbb6-45d9-8226-37a32e7c893e" providerId="AD" clId="Web-{7241ED50-141C-76B7-6DA9-67862757AC68}" dt="2022-01-26T13:00:22.867" v="34" actId="1076"/>
        <pc:sldMkLst>
          <pc:docMk/>
          <pc:sldMk cId="971037887" sldId="257"/>
        </pc:sldMkLst>
        <pc:picChg chg="del">
          <ac:chgData name="Suvetha Sridhar" userId="S::suvetha_sridhar@thbs.com::17c91181-dbb6-45d9-8226-37a32e7c893e" providerId="AD" clId="Web-{7241ED50-141C-76B7-6DA9-67862757AC68}" dt="2022-01-26T12:59:58.180" v="20"/>
          <ac:picMkLst>
            <pc:docMk/>
            <pc:sldMk cId="971037887" sldId="257"/>
            <ac:picMk id="3" creationId="{33D96915-FE74-46B1-BD45-D7543B228FD9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18.836" v="33" actId="1076"/>
          <ac:picMkLst>
            <pc:docMk/>
            <pc:sldMk cId="971037887" sldId="257"/>
            <ac:picMk id="4" creationId="{D79FB4E0-CF23-4278-8758-E253F857FDC4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12.695" v="27" actId="1076"/>
          <ac:picMkLst>
            <pc:docMk/>
            <pc:sldMk cId="971037887" sldId="257"/>
            <ac:picMk id="5" creationId="{C988AC65-A5D0-41B3-88DA-730CB6345DAF}"/>
          </ac:picMkLst>
        </pc:picChg>
        <pc:picChg chg="del">
          <ac:chgData name="Suvetha Sridhar" userId="S::suvetha_sridhar@thbs.com::17c91181-dbb6-45d9-8226-37a32e7c893e" providerId="AD" clId="Web-{7241ED50-141C-76B7-6DA9-67862757AC68}" dt="2022-01-26T12:59:32.289" v="14"/>
          <ac:picMkLst>
            <pc:docMk/>
            <pc:sldMk cId="971037887" sldId="257"/>
            <ac:picMk id="6" creationId="{90B1253D-D482-49D0-AE93-D5B6E915CF6D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09.961" v="25" actId="1076"/>
          <ac:picMkLst>
            <pc:docMk/>
            <pc:sldMk cId="971037887" sldId="257"/>
            <ac:picMk id="7" creationId="{5B3A1C6F-C35A-4BF1-8B5C-CBDAB37D0088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16.727" v="31" actId="1076"/>
          <ac:picMkLst>
            <pc:docMk/>
            <pc:sldMk cId="971037887" sldId="257"/>
            <ac:picMk id="9" creationId="{293967B8-FCA0-40BA-B26A-FFD8764CA29F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22.867" v="34" actId="1076"/>
          <ac:picMkLst>
            <pc:docMk/>
            <pc:sldMk cId="971037887" sldId="257"/>
            <ac:picMk id="10" creationId="{0D8FE49A-D99D-4323-9E15-4AF30B0A0B2B}"/>
          </ac:picMkLst>
        </pc:picChg>
        <pc:picChg chg="mod">
          <ac:chgData name="Suvetha Sridhar" userId="S::suvetha_sridhar@thbs.com::17c91181-dbb6-45d9-8226-37a32e7c893e" providerId="AD" clId="Web-{7241ED50-141C-76B7-6DA9-67862757AC68}" dt="2022-01-26T13:00:14.570" v="29" actId="1076"/>
          <ac:picMkLst>
            <pc:docMk/>
            <pc:sldMk cId="971037887" sldId="257"/>
            <ac:picMk id="11" creationId="{DD782D06-C1F1-49DF-86CE-07C246589639}"/>
          </ac:picMkLst>
        </pc:picChg>
        <pc:picChg chg="add mod">
          <ac:chgData name="Suvetha Sridhar" userId="S::suvetha_sridhar@thbs.com::17c91181-dbb6-45d9-8226-37a32e7c893e" providerId="AD" clId="Web-{7241ED50-141C-76B7-6DA9-67862757AC68}" dt="2022-01-26T13:00:11.149" v="26" actId="1076"/>
          <ac:picMkLst>
            <pc:docMk/>
            <pc:sldMk cId="971037887" sldId="257"/>
            <ac:picMk id="12" creationId="{367AE23A-16A5-437E-8E03-9B1B6A59CB8C}"/>
          </ac:picMkLst>
        </pc:picChg>
      </pc:sldChg>
      <pc:sldChg chg="modSp">
        <pc:chgData name="Suvetha Sridhar" userId="S::suvetha_sridhar@thbs.com::17c91181-dbb6-45d9-8226-37a32e7c893e" providerId="AD" clId="Web-{7241ED50-141C-76B7-6DA9-67862757AC68}" dt="2022-01-26T13:02:14.463" v="45" actId="1076"/>
        <pc:sldMkLst>
          <pc:docMk/>
          <pc:sldMk cId="2624052589" sldId="269"/>
        </pc:sldMkLst>
        <pc:graphicFrameChg chg="mod">
          <ac:chgData name="Suvetha Sridhar" userId="S::suvetha_sridhar@thbs.com::17c91181-dbb6-45d9-8226-37a32e7c893e" providerId="AD" clId="Web-{7241ED50-141C-76B7-6DA9-67862757AC68}" dt="2022-01-26T12:59:24.148" v="13" actId="1076"/>
          <ac:graphicFrameMkLst>
            <pc:docMk/>
            <pc:sldMk cId="2624052589" sldId="269"/>
            <ac:graphicFrameMk id="49" creationId="{DA68E7EA-F0CD-4FB2-9720-7935F7919F82}"/>
          </ac:graphicFrameMkLst>
        </pc:graphicFrameChg>
        <pc:picChg chg="mod">
          <ac:chgData name="Suvetha Sridhar" userId="S::suvetha_sridhar@thbs.com::17c91181-dbb6-45d9-8226-37a32e7c893e" providerId="AD" clId="Web-{7241ED50-141C-76B7-6DA9-67862757AC68}" dt="2022-01-26T13:02:14.463" v="45" actId="1076"/>
          <ac:picMkLst>
            <pc:docMk/>
            <pc:sldMk cId="2624052589" sldId="269"/>
            <ac:picMk id="41" creationId="{95F9E391-8C11-4479-846F-BA60F819234B}"/>
          </ac:picMkLst>
        </pc:picChg>
      </pc:sldChg>
      <pc:sldChg chg="modSp">
        <pc:chgData name="Suvetha Sridhar" userId="S::suvetha_sridhar@thbs.com::17c91181-dbb6-45d9-8226-37a32e7c893e" providerId="AD" clId="Web-{7241ED50-141C-76B7-6DA9-67862757AC68}" dt="2022-01-26T13:04:00.308" v="69" actId="1076"/>
        <pc:sldMkLst>
          <pc:docMk/>
          <pc:sldMk cId="1445614642" sldId="277"/>
        </pc:sldMkLst>
        <pc:picChg chg="mod">
          <ac:chgData name="Suvetha Sridhar" userId="S::suvetha_sridhar@thbs.com::17c91181-dbb6-45d9-8226-37a32e7c893e" providerId="AD" clId="Web-{7241ED50-141C-76B7-6DA9-67862757AC68}" dt="2022-01-26T13:04:00.308" v="69" actId="1076"/>
          <ac:picMkLst>
            <pc:docMk/>
            <pc:sldMk cId="1445614642" sldId="277"/>
            <ac:picMk id="4" creationId="{AE0ABE78-8218-4BC2-9D61-70819857B396}"/>
          </ac:picMkLst>
        </pc:picChg>
      </pc:sldChg>
      <pc:sldChg chg="modSp">
        <pc:chgData name="Suvetha Sridhar" userId="S::suvetha_sridhar@thbs.com::17c91181-dbb6-45d9-8226-37a32e7c893e" providerId="AD" clId="Web-{7241ED50-141C-76B7-6DA9-67862757AC68}" dt="2022-01-26T13:04:42.903" v="72" actId="1076"/>
        <pc:sldMkLst>
          <pc:docMk/>
          <pc:sldMk cId="171685690" sldId="278"/>
        </pc:sldMkLst>
        <pc:picChg chg="mod">
          <ac:chgData name="Suvetha Sridhar" userId="S::suvetha_sridhar@thbs.com::17c91181-dbb6-45d9-8226-37a32e7c893e" providerId="AD" clId="Web-{7241ED50-141C-76B7-6DA9-67862757AC68}" dt="2022-01-26T13:04:42.903" v="72" actId="1076"/>
          <ac:picMkLst>
            <pc:docMk/>
            <pc:sldMk cId="171685690" sldId="278"/>
            <ac:picMk id="5" creationId="{800B7BCB-B6DE-4250-92B6-4AB82C13C8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CCF5F-0A20-482E-AE44-67B6584D16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9F191D-140F-48F9-9AE8-C4582EF3AF17}">
      <dgm:prSet/>
      <dgm:spPr/>
      <dgm:t>
        <a:bodyPr/>
        <a:lstStyle/>
        <a:p>
          <a:r>
            <a:rPr lang="en-US"/>
            <a:t>Add a Product </a:t>
          </a:r>
        </a:p>
      </dgm:t>
    </dgm:pt>
    <dgm:pt modelId="{82B9922A-07B2-4CE7-941F-2A5BC8B7B52B}" type="parTrans" cxnId="{C8428CC5-BB8D-4C04-A23F-7ECE195737C1}">
      <dgm:prSet/>
      <dgm:spPr/>
      <dgm:t>
        <a:bodyPr/>
        <a:lstStyle/>
        <a:p>
          <a:endParaRPr lang="en-US"/>
        </a:p>
      </dgm:t>
    </dgm:pt>
    <dgm:pt modelId="{7576EA7C-4D9F-4BF6-9FBC-DD68F8D0A6FC}" type="sibTrans" cxnId="{C8428CC5-BB8D-4C04-A23F-7ECE195737C1}">
      <dgm:prSet/>
      <dgm:spPr/>
      <dgm:t>
        <a:bodyPr/>
        <a:lstStyle/>
        <a:p>
          <a:endParaRPr lang="en-US"/>
        </a:p>
      </dgm:t>
    </dgm:pt>
    <dgm:pt modelId="{DC348CA5-C3F1-4F63-8C53-B837E5649F70}">
      <dgm:prSet/>
      <dgm:spPr/>
      <dgm:t>
        <a:bodyPr/>
        <a:lstStyle/>
        <a:p>
          <a:r>
            <a:rPr lang="en-US"/>
            <a:t>Delete a Product</a:t>
          </a:r>
        </a:p>
      </dgm:t>
    </dgm:pt>
    <dgm:pt modelId="{CC8F6412-7471-42FA-AA9E-D634FDAEB7C4}" type="parTrans" cxnId="{41F33061-5796-4957-97CB-661E8299D084}">
      <dgm:prSet/>
      <dgm:spPr/>
      <dgm:t>
        <a:bodyPr/>
        <a:lstStyle/>
        <a:p>
          <a:endParaRPr lang="en-US"/>
        </a:p>
      </dgm:t>
    </dgm:pt>
    <dgm:pt modelId="{79DD5247-A08C-4EB1-BA12-3015B3D66387}" type="sibTrans" cxnId="{41F33061-5796-4957-97CB-661E8299D084}">
      <dgm:prSet/>
      <dgm:spPr/>
      <dgm:t>
        <a:bodyPr/>
        <a:lstStyle/>
        <a:p>
          <a:endParaRPr lang="en-US"/>
        </a:p>
      </dgm:t>
    </dgm:pt>
    <dgm:pt modelId="{6A30A616-849D-44BD-8D06-363E2B900BA9}">
      <dgm:prSet/>
      <dgm:spPr/>
      <dgm:t>
        <a:bodyPr/>
        <a:lstStyle/>
        <a:p>
          <a:r>
            <a:rPr lang="en-US"/>
            <a:t>Update a Product</a:t>
          </a:r>
        </a:p>
      </dgm:t>
    </dgm:pt>
    <dgm:pt modelId="{9CD985C4-96EC-404E-BCDC-E56815F60208}" type="parTrans" cxnId="{C908455F-608C-43D1-BBF0-DD22F3C11108}">
      <dgm:prSet/>
      <dgm:spPr/>
      <dgm:t>
        <a:bodyPr/>
        <a:lstStyle/>
        <a:p>
          <a:endParaRPr lang="en-US"/>
        </a:p>
      </dgm:t>
    </dgm:pt>
    <dgm:pt modelId="{FC69ACB0-9104-42BD-AB14-F5076DCC45E6}" type="sibTrans" cxnId="{C908455F-608C-43D1-BBF0-DD22F3C11108}">
      <dgm:prSet/>
      <dgm:spPr/>
      <dgm:t>
        <a:bodyPr/>
        <a:lstStyle/>
        <a:p>
          <a:endParaRPr lang="en-US"/>
        </a:p>
      </dgm:t>
    </dgm:pt>
    <dgm:pt modelId="{48EAC1AF-6BBB-477F-94A9-FD3BC7C1C526}">
      <dgm:prSet/>
      <dgm:spPr/>
      <dgm:t>
        <a:bodyPr/>
        <a:lstStyle/>
        <a:p>
          <a:r>
            <a:rPr lang="en-US"/>
            <a:t>View a Product</a:t>
          </a:r>
        </a:p>
      </dgm:t>
    </dgm:pt>
    <dgm:pt modelId="{23283965-477E-4985-826F-968E43B86A67}" type="parTrans" cxnId="{2A6ADDFC-595B-41A5-8F4C-6C1BF7D39B65}">
      <dgm:prSet/>
      <dgm:spPr/>
      <dgm:t>
        <a:bodyPr/>
        <a:lstStyle/>
        <a:p>
          <a:endParaRPr lang="en-US"/>
        </a:p>
      </dgm:t>
    </dgm:pt>
    <dgm:pt modelId="{AD017E43-DD47-46CF-B730-68C52975946F}" type="sibTrans" cxnId="{2A6ADDFC-595B-41A5-8F4C-6C1BF7D39B65}">
      <dgm:prSet/>
      <dgm:spPr/>
      <dgm:t>
        <a:bodyPr/>
        <a:lstStyle/>
        <a:p>
          <a:endParaRPr lang="en-US"/>
        </a:p>
      </dgm:t>
    </dgm:pt>
    <dgm:pt modelId="{0EC247FF-99B5-4B5F-9CE4-9C48D27D60B2}" type="pres">
      <dgm:prSet presAssocID="{245CCF5F-0A20-482E-AE44-67B6584D1640}" presName="root" presStyleCnt="0">
        <dgm:presLayoutVars>
          <dgm:dir/>
          <dgm:resizeHandles val="exact"/>
        </dgm:presLayoutVars>
      </dgm:prSet>
      <dgm:spPr/>
    </dgm:pt>
    <dgm:pt modelId="{72F1973B-0E60-4B81-95E4-FF91CFADAC7A}" type="pres">
      <dgm:prSet presAssocID="{245CCF5F-0A20-482E-AE44-67B6584D1640}" presName="container" presStyleCnt="0">
        <dgm:presLayoutVars>
          <dgm:dir/>
          <dgm:resizeHandles val="exact"/>
        </dgm:presLayoutVars>
      </dgm:prSet>
      <dgm:spPr/>
    </dgm:pt>
    <dgm:pt modelId="{A22C937A-B9AB-4C52-B5F2-88D29F1C460E}" type="pres">
      <dgm:prSet presAssocID="{F09F191D-140F-48F9-9AE8-C4582EF3AF17}" presName="compNode" presStyleCnt="0"/>
      <dgm:spPr/>
    </dgm:pt>
    <dgm:pt modelId="{37905C65-B695-4C8C-8ECD-9FDD042D9CFA}" type="pres">
      <dgm:prSet presAssocID="{F09F191D-140F-48F9-9AE8-C4582EF3AF17}" presName="iconBgRect" presStyleLbl="bgShp" presStyleIdx="0" presStyleCnt="4"/>
      <dgm:spPr/>
    </dgm:pt>
    <dgm:pt modelId="{966F1025-6D5B-41D9-8A56-B941D87ADBC7}" type="pres">
      <dgm:prSet presAssocID="{F09F191D-140F-48F9-9AE8-C4582EF3AF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25BA3A0A-50EB-49AA-867C-C12B0CAF134D}" type="pres">
      <dgm:prSet presAssocID="{F09F191D-140F-48F9-9AE8-C4582EF3AF17}" presName="spaceRect" presStyleCnt="0"/>
      <dgm:spPr/>
    </dgm:pt>
    <dgm:pt modelId="{BA2EAB42-2C94-4407-AD82-9E5C662D4861}" type="pres">
      <dgm:prSet presAssocID="{F09F191D-140F-48F9-9AE8-C4582EF3AF17}" presName="textRect" presStyleLbl="revTx" presStyleIdx="0" presStyleCnt="4">
        <dgm:presLayoutVars>
          <dgm:chMax val="1"/>
          <dgm:chPref val="1"/>
        </dgm:presLayoutVars>
      </dgm:prSet>
      <dgm:spPr/>
    </dgm:pt>
    <dgm:pt modelId="{4661FA76-155E-40A4-B945-476F46A5CCA3}" type="pres">
      <dgm:prSet presAssocID="{7576EA7C-4D9F-4BF6-9FBC-DD68F8D0A6FC}" presName="sibTrans" presStyleLbl="sibTrans2D1" presStyleIdx="0" presStyleCnt="0"/>
      <dgm:spPr/>
    </dgm:pt>
    <dgm:pt modelId="{CF8E9FE9-F281-4DD6-B7D1-C5769BB92427}" type="pres">
      <dgm:prSet presAssocID="{DC348CA5-C3F1-4F63-8C53-B837E5649F70}" presName="compNode" presStyleCnt="0"/>
      <dgm:spPr/>
    </dgm:pt>
    <dgm:pt modelId="{1EDCC935-754F-4E30-B69D-29FC986EF043}" type="pres">
      <dgm:prSet presAssocID="{DC348CA5-C3F1-4F63-8C53-B837E5649F70}" presName="iconBgRect" presStyleLbl="bgShp" presStyleIdx="1" presStyleCnt="4"/>
      <dgm:spPr/>
    </dgm:pt>
    <dgm:pt modelId="{D04477CC-B71F-412B-9944-1E17A627E125}" type="pres">
      <dgm:prSet presAssocID="{DC348CA5-C3F1-4F63-8C53-B837E5649F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90734C36-494B-4032-9506-063D8E248A9E}" type="pres">
      <dgm:prSet presAssocID="{DC348CA5-C3F1-4F63-8C53-B837E5649F70}" presName="spaceRect" presStyleCnt="0"/>
      <dgm:spPr/>
    </dgm:pt>
    <dgm:pt modelId="{B2C5FFAE-BA75-419F-B235-27569A7E2EAF}" type="pres">
      <dgm:prSet presAssocID="{DC348CA5-C3F1-4F63-8C53-B837E5649F70}" presName="textRect" presStyleLbl="revTx" presStyleIdx="1" presStyleCnt="4">
        <dgm:presLayoutVars>
          <dgm:chMax val="1"/>
          <dgm:chPref val="1"/>
        </dgm:presLayoutVars>
      </dgm:prSet>
      <dgm:spPr/>
    </dgm:pt>
    <dgm:pt modelId="{A18E6521-0093-42E8-8931-44D74318249C}" type="pres">
      <dgm:prSet presAssocID="{79DD5247-A08C-4EB1-BA12-3015B3D66387}" presName="sibTrans" presStyleLbl="sibTrans2D1" presStyleIdx="0" presStyleCnt="0"/>
      <dgm:spPr/>
    </dgm:pt>
    <dgm:pt modelId="{A6EECF4A-FB7A-4CBC-8722-D27C3C1A885C}" type="pres">
      <dgm:prSet presAssocID="{6A30A616-849D-44BD-8D06-363E2B900BA9}" presName="compNode" presStyleCnt="0"/>
      <dgm:spPr/>
    </dgm:pt>
    <dgm:pt modelId="{8188CC7F-C6FF-424B-BF5E-60D1C6C51020}" type="pres">
      <dgm:prSet presAssocID="{6A30A616-849D-44BD-8D06-363E2B900BA9}" presName="iconBgRect" presStyleLbl="bgShp" presStyleIdx="2" presStyleCnt="4"/>
      <dgm:spPr/>
    </dgm:pt>
    <dgm:pt modelId="{F8E740CA-C143-46C5-8615-E5EC394C0567}" type="pres">
      <dgm:prSet presAssocID="{6A30A616-849D-44BD-8D06-363E2B900B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2C3ED20-50F3-476C-B032-0B72CFADD829}" type="pres">
      <dgm:prSet presAssocID="{6A30A616-849D-44BD-8D06-363E2B900BA9}" presName="spaceRect" presStyleCnt="0"/>
      <dgm:spPr/>
    </dgm:pt>
    <dgm:pt modelId="{1D09E266-6656-400D-9871-4834090A047C}" type="pres">
      <dgm:prSet presAssocID="{6A30A616-849D-44BD-8D06-363E2B900BA9}" presName="textRect" presStyleLbl="revTx" presStyleIdx="2" presStyleCnt="4">
        <dgm:presLayoutVars>
          <dgm:chMax val="1"/>
          <dgm:chPref val="1"/>
        </dgm:presLayoutVars>
      </dgm:prSet>
      <dgm:spPr/>
    </dgm:pt>
    <dgm:pt modelId="{F2462879-A1D3-479A-A24B-F663CD947916}" type="pres">
      <dgm:prSet presAssocID="{FC69ACB0-9104-42BD-AB14-F5076DCC45E6}" presName="sibTrans" presStyleLbl="sibTrans2D1" presStyleIdx="0" presStyleCnt="0"/>
      <dgm:spPr/>
    </dgm:pt>
    <dgm:pt modelId="{6FF701D5-2447-4BE2-9E89-7FCCB7BA6A86}" type="pres">
      <dgm:prSet presAssocID="{48EAC1AF-6BBB-477F-94A9-FD3BC7C1C526}" presName="compNode" presStyleCnt="0"/>
      <dgm:spPr/>
    </dgm:pt>
    <dgm:pt modelId="{9A5A9BD8-3BA5-4BE2-95DF-F2C3EF9CD7D5}" type="pres">
      <dgm:prSet presAssocID="{48EAC1AF-6BBB-477F-94A9-FD3BC7C1C526}" presName="iconBgRect" presStyleLbl="bgShp" presStyleIdx="3" presStyleCnt="4"/>
      <dgm:spPr/>
    </dgm:pt>
    <dgm:pt modelId="{C21153E0-EC77-4E3E-8DB4-5C6A5F999F33}" type="pres">
      <dgm:prSet presAssocID="{48EAC1AF-6BBB-477F-94A9-FD3BC7C1C5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14C2C13-4E78-458C-A7F6-5E69AF398DA9}" type="pres">
      <dgm:prSet presAssocID="{48EAC1AF-6BBB-477F-94A9-FD3BC7C1C526}" presName="spaceRect" presStyleCnt="0"/>
      <dgm:spPr/>
    </dgm:pt>
    <dgm:pt modelId="{0D6EC860-2987-4410-B2C8-7E29D6A5B30A}" type="pres">
      <dgm:prSet presAssocID="{48EAC1AF-6BBB-477F-94A9-FD3BC7C1C52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08455F-608C-43D1-BBF0-DD22F3C11108}" srcId="{245CCF5F-0A20-482E-AE44-67B6584D1640}" destId="{6A30A616-849D-44BD-8D06-363E2B900BA9}" srcOrd="2" destOrd="0" parTransId="{9CD985C4-96EC-404E-BCDC-E56815F60208}" sibTransId="{FC69ACB0-9104-42BD-AB14-F5076DCC45E6}"/>
    <dgm:cxn modelId="{41F33061-5796-4957-97CB-661E8299D084}" srcId="{245CCF5F-0A20-482E-AE44-67B6584D1640}" destId="{DC348CA5-C3F1-4F63-8C53-B837E5649F70}" srcOrd="1" destOrd="0" parTransId="{CC8F6412-7471-42FA-AA9E-D634FDAEB7C4}" sibTransId="{79DD5247-A08C-4EB1-BA12-3015B3D66387}"/>
    <dgm:cxn modelId="{8C399864-DDC8-43E0-9ACF-185E65F997E9}" type="presOf" srcId="{7576EA7C-4D9F-4BF6-9FBC-DD68F8D0A6FC}" destId="{4661FA76-155E-40A4-B945-476F46A5CCA3}" srcOrd="0" destOrd="0" presId="urn:microsoft.com/office/officeart/2018/2/layout/IconCircleList"/>
    <dgm:cxn modelId="{0E85B74D-4050-42C0-A6EE-60514E4C13AB}" type="presOf" srcId="{FC69ACB0-9104-42BD-AB14-F5076DCC45E6}" destId="{F2462879-A1D3-479A-A24B-F663CD947916}" srcOrd="0" destOrd="0" presId="urn:microsoft.com/office/officeart/2018/2/layout/IconCircleList"/>
    <dgm:cxn modelId="{4EC7D359-3D52-412E-A332-6CD176B8A87B}" type="presOf" srcId="{6A30A616-849D-44BD-8D06-363E2B900BA9}" destId="{1D09E266-6656-400D-9871-4834090A047C}" srcOrd="0" destOrd="0" presId="urn:microsoft.com/office/officeart/2018/2/layout/IconCircleList"/>
    <dgm:cxn modelId="{A76A2184-CA51-4D29-9622-8430AD7BCDA6}" type="presOf" srcId="{48EAC1AF-6BBB-477F-94A9-FD3BC7C1C526}" destId="{0D6EC860-2987-4410-B2C8-7E29D6A5B30A}" srcOrd="0" destOrd="0" presId="urn:microsoft.com/office/officeart/2018/2/layout/IconCircleList"/>
    <dgm:cxn modelId="{AC250691-6DCF-4CCF-AC6E-5C734F92B379}" type="presOf" srcId="{79DD5247-A08C-4EB1-BA12-3015B3D66387}" destId="{A18E6521-0093-42E8-8931-44D74318249C}" srcOrd="0" destOrd="0" presId="urn:microsoft.com/office/officeart/2018/2/layout/IconCircleList"/>
    <dgm:cxn modelId="{6E6BD3A3-7B85-4BE0-B76F-C0228D584EDC}" type="presOf" srcId="{DC348CA5-C3F1-4F63-8C53-B837E5649F70}" destId="{B2C5FFAE-BA75-419F-B235-27569A7E2EAF}" srcOrd="0" destOrd="0" presId="urn:microsoft.com/office/officeart/2018/2/layout/IconCircleList"/>
    <dgm:cxn modelId="{70E653C5-51AD-4A39-BEC1-C42BA4862A3B}" type="presOf" srcId="{F09F191D-140F-48F9-9AE8-C4582EF3AF17}" destId="{BA2EAB42-2C94-4407-AD82-9E5C662D4861}" srcOrd="0" destOrd="0" presId="urn:microsoft.com/office/officeart/2018/2/layout/IconCircleList"/>
    <dgm:cxn modelId="{C8428CC5-BB8D-4C04-A23F-7ECE195737C1}" srcId="{245CCF5F-0A20-482E-AE44-67B6584D1640}" destId="{F09F191D-140F-48F9-9AE8-C4582EF3AF17}" srcOrd="0" destOrd="0" parTransId="{82B9922A-07B2-4CE7-941F-2A5BC8B7B52B}" sibTransId="{7576EA7C-4D9F-4BF6-9FBC-DD68F8D0A6FC}"/>
    <dgm:cxn modelId="{8B5FAAE7-383C-47C8-AB4E-86847B926A67}" type="presOf" srcId="{245CCF5F-0A20-482E-AE44-67B6584D1640}" destId="{0EC247FF-99B5-4B5F-9CE4-9C48D27D60B2}" srcOrd="0" destOrd="0" presId="urn:microsoft.com/office/officeart/2018/2/layout/IconCircleList"/>
    <dgm:cxn modelId="{2A6ADDFC-595B-41A5-8F4C-6C1BF7D39B65}" srcId="{245CCF5F-0A20-482E-AE44-67B6584D1640}" destId="{48EAC1AF-6BBB-477F-94A9-FD3BC7C1C526}" srcOrd="3" destOrd="0" parTransId="{23283965-477E-4985-826F-968E43B86A67}" sibTransId="{AD017E43-DD47-46CF-B730-68C52975946F}"/>
    <dgm:cxn modelId="{CA6A9375-9411-453C-8127-14CA910C5013}" type="presParOf" srcId="{0EC247FF-99B5-4B5F-9CE4-9C48D27D60B2}" destId="{72F1973B-0E60-4B81-95E4-FF91CFADAC7A}" srcOrd="0" destOrd="0" presId="urn:microsoft.com/office/officeart/2018/2/layout/IconCircleList"/>
    <dgm:cxn modelId="{112FE58A-0229-4C05-A597-0F6D3670950B}" type="presParOf" srcId="{72F1973B-0E60-4B81-95E4-FF91CFADAC7A}" destId="{A22C937A-B9AB-4C52-B5F2-88D29F1C460E}" srcOrd="0" destOrd="0" presId="urn:microsoft.com/office/officeart/2018/2/layout/IconCircleList"/>
    <dgm:cxn modelId="{4AE39941-3711-4214-89CD-A735951B2836}" type="presParOf" srcId="{A22C937A-B9AB-4C52-B5F2-88D29F1C460E}" destId="{37905C65-B695-4C8C-8ECD-9FDD042D9CFA}" srcOrd="0" destOrd="0" presId="urn:microsoft.com/office/officeart/2018/2/layout/IconCircleList"/>
    <dgm:cxn modelId="{23FB5E8E-2245-4F11-80AF-0321A2D8B403}" type="presParOf" srcId="{A22C937A-B9AB-4C52-B5F2-88D29F1C460E}" destId="{966F1025-6D5B-41D9-8A56-B941D87ADBC7}" srcOrd="1" destOrd="0" presId="urn:microsoft.com/office/officeart/2018/2/layout/IconCircleList"/>
    <dgm:cxn modelId="{5FE8445F-D5B6-4E7C-A12D-AEFADD8E7387}" type="presParOf" srcId="{A22C937A-B9AB-4C52-B5F2-88D29F1C460E}" destId="{25BA3A0A-50EB-49AA-867C-C12B0CAF134D}" srcOrd="2" destOrd="0" presId="urn:microsoft.com/office/officeart/2018/2/layout/IconCircleList"/>
    <dgm:cxn modelId="{EE77F65C-0B53-47B2-94CA-4A532ADC8BB3}" type="presParOf" srcId="{A22C937A-B9AB-4C52-B5F2-88D29F1C460E}" destId="{BA2EAB42-2C94-4407-AD82-9E5C662D4861}" srcOrd="3" destOrd="0" presId="urn:microsoft.com/office/officeart/2018/2/layout/IconCircleList"/>
    <dgm:cxn modelId="{4DBFB988-10E6-49B9-9932-3FDCB17A413A}" type="presParOf" srcId="{72F1973B-0E60-4B81-95E4-FF91CFADAC7A}" destId="{4661FA76-155E-40A4-B945-476F46A5CCA3}" srcOrd="1" destOrd="0" presId="urn:microsoft.com/office/officeart/2018/2/layout/IconCircleList"/>
    <dgm:cxn modelId="{A7812CA2-0B4A-4873-981D-1FB70B6C0926}" type="presParOf" srcId="{72F1973B-0E60-4B81-95E4-FF91CFADAC7A}" destId="{CF8E9FE9-F281-4DD6-B7D1-C5769BB92427}" srcOrd="2" destOrd="0" presId="urn:microsoft.com/office/officeart/2018/2/layout/IconCircleList"/>
    <dgm:cxn modelId="{54EB5BA7-3038-4858-82ED-943DDAB35A17}" type="presParOf" srcId="{CF8E9FE9-F281-4DD6-B7D1-C5769BB92427}" destId="{1EDCC935-754F-4E30-B69D-29FC986EF043}" srcOrd="0" destOrd="0" presId="urn:microsoft.com/office/officeart/2018/2/layout/IconCircleList"/>
    <dgm:cxn modelId="{3BB5E806-D1FF-4506-AE99-CA3CCCBACA44}" type="presParOf" srcId="{CF8E9FE9-F281-4DD6-B7D1-C5769BB92427}" destId="{D04477CC-B71F-412B-9944-1E17A627E125}" srcOrd="1" destOrd="0" presId="urn:microsoft.com/office/officeart/2018/2/layout/IconCircleList"/>
    <dgm:cxn modelId="{611192D9-E26B-4D49-8AF0-EAF1D6D9A3DD}" type="presParOf" srcId="{CF8E9FE9-F281-4DD6-B7D1-C5769BB92427}" destId="{90734C36-494B-4032-9506-063D8E248A9E}" srcOrd="2" destOrd="0" presId="urn:microsoft.com/office/officeart/2018/2/layout/IconCircleList"/>
    <dgm:cxn modelId="{B1649356-E2F7-41BB-818F-AF93ECB13552}" type="presParOf" srcId="{CF8E9FE9-F281-4DD6-B7D1-C5769BB92427}" destId="{B2C5FFAE-BA75-419F-B235-27569A7E2EAF}" srcOrd="3" destOrd="0" presId="urn:microsoft.com/office/officeart/2018/2/layout/IconCircleList"/>
    <dgm:cxn modelId="{844AD13B-5CE0-4A06-984A-543A494AA7E2}" type="presParOf" srcId="{72F1973B-0E60-4B81-95E4-FF91CFADAC7A}" destId="{A18E6521-0093-42E8-8931-44D74318249C}" srcOrd="3" destOrd="0" presId="urn:microsoft.com/office/officeart/2018/2/layout/IconCircleList"/>
    <dgm:cxn modelId="{145F7BF3-6CB3-47FC-96F6-DDB266F52492}" type="presParOf" srcId="{72F1973B-0E60-4B81-95E4-FF91CFADAC7A}" destId="{A6EECF4A-FB7A-4CBC-8722-D27C3C1A885C}" srcOrd="4" destOrd="0" presId="urn:microsoft.com/office/officeart/2018/2/layout/IconCircleList"/>
    <dgm:cxn modelId="{027EF083-B278-49C9-9E43-1514966E305A}" type="presParOf" srcId="{A6EECF4A-FB7A-4CBC-8722-D27C3C1A885C}" destId="{8188CC7F-C6FF-424B-BF5E-60D1C6C51020}" srcOrd="0" destOrd="0" presId="urn:microsoft.com/office/officeart/2018/2/layout/IconCircleList"/>
    <dgm:cxn modelId="{7B25C034-BCAF-4C85-B09A-317CD3E1E259}" type="presParOf" srcId="{A6EECF4A-FB7A-4CBC-8722-D27C3C1A885C}" destId="{F8E740CA-C143-46C5-8615-E5EC394C0567}" srcOrd="1" destOrd="0" presId="urn:microsoft.com/office/officeart/2018/2/layout/IconCircleList"/>
    <dgm:cxn modelId="{0E051E72-D31C-47FC-8CC4-F11075B6466C}" type="presParOf" srcId="{A6EECF4A-FB7A-4CBC-8722-D27C3C1A885C}" destId="{52C3ED20-50F3-476C-B032-0B72CFADD829}" srcOrd="2" destOrd="0" presId="urn:microsoft.com/office/officeart/2018/2/layout/IconCircleList"/>
    <dgm:cxn modelId="{F4083C31-4360-4DAE-A7E6-F049E36E9853}" type="presParOf" srcId="{A6EECF4A-FB7A-4CBC-8722-D27C3C1A885C}" destId="{1D09E266-6656-400D-9871-4834090A047C}" srcOrd="3" destOrd="0" presId="urn:microsoft.com/office/officeart/2018/2/layout/IconCircleList"/>
    <dgm:cxn modelId="{63FE539B-DE3D-42A1-B154-14ED0AAC97F3}" type="presParOf" srcId="{72F1973B-0E60-4B81-95E4-FF91CFADAC7A}" destId="{F2462879-A1D3-479A-A24B-F663CD947916}" srcOrd="5" destOrd="0" presId="urn:microsoft.com/office/officeart/2018/2/layout/IconCircleList"/>
    <dgm:cxn modelId="{836F98F8-F983-49FC-9E31-7094BA4F732F}" type="presParOf" srcId="{72F1973B-0E60-4B81-95E4-FF91CFADAC7A}" destId="{6FF701D5-2447-4BE2-9E89-7FCCB7BA6A86}" srcOrd="6" destOrd="0" presId="urn:microsoft.com/office/officeart/2018/2/layout/IconCircleList"/>
    <dgm:cxn modelId="{1A3F43AB-3E3A-404B-AE92-BC33E00B7E6E}" type="presParOf" srcId="{6FF701D5-2447-4BE2-9E89-7FCCB7BA6A86}" destId="{9A5A9BD8-3BA5-4BE2-95DF-F2C3EF9CD7D5}" srcOrd="0" destOrd="0" presId="urn:microsoft.com/office/officeart/2018/2/layout/IconCircleList"/>
    <dgm:cxn modelId="{0205CDDF-BF9B-4635-A83B-101DB8BE7BF9}" type="presParOf" srcId="{6FF701D5-2447-4BE2-9E89-7FCCB7BA6A86}" destId="{C21153E0-EC77-4E3E-8DB4-5C6A5F999F33}" srcOrd="1" destOrd="0" presId="urn:microsoft.com/office/officeart/2018/2/layout/IconCircleList"/>
    <dgm:cxn modelId="{0CEE711D-0481-4F08-B2CF-FE36891E4C15}" type="presParOf" srcId="{6FF701D5-2447-4BE2-9E89-7FCCB7BA6A86}" destId="{D14C2C13-4E78-458C-A7F6-5E69AF398DA9}" srcOrd="2" destOrd="0" presId="urn:microsoft.com/office/officeart/2018/2/layout/IconCircleList"/>
    <dgm:cxn modelId="{D418947C-C9C4-41CC-B271-2F6B96009347}" type="presParOf" srcId="{6FF701D5-2447-4BE2-9E89-7FCCB7BA6A86}" destId="{0D6EC860-2987-4410-B2C8-7E29D6A5B30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D5CAF-A71B-47DD-A782-712F039D47F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FF7D7A-3021-48D2-98C7-489D8B02173F}">
      <dgm:prSet/>
      <dgm:spPr/>
      <dgm:t>
        <a:bodyPr/>
        <a:lstStyle/>
        <a:p>
          <a:r>
            <a:rPr lang="en-US"/>
            <a:t>Sign In / Sign Up</a:t>
          </a:r>
        </a:p>
      </dgm:t>
    </dgm:pt>
    <dgm:pt modelId="{AB226175-3636-4E37-AEA8-EA00A629391D}" type="parTrans" cxnId="{51BB35C0-C400-48CD-A5C6-5049B94EEAA2}">
      <dgm:prSet/>
      <dgm:spPr/>
      <dgm:t>
        <a:bodyPr/>
        <a:lstStyle/>
        <a:p>
          <a:endParaRPr lang="en-US"/>
        </a:p>
      </dgm:t>
    </dgm:pt>
    <dgm:pt modelId="{321F1B10-0E4B-4DD1-90AE-3273AA10F8C0}" type="sibTrans" cxnId="{51BB35C0-C400-48CD-A5C6-5049B94EEAA2}">
      <dgm:prSet/>
      <dgm:spPr/>
      <dgm:t>
        <a:bodyPr/>
        <a:lstStyle/>
        <a:p>
          <a:endParaRPr lang="en-US"/>
        </a:p>
      </dgm:t>
    </dgm:pt>
    <dgm:pt modelId="{34593E38-2192-4415-BAF1-51D5801945CA}">
      <dgm:prSet/>
      <dgm:spPr/>
      <dgm:t>
        <a:bodyPr/>
        <a:lstStyle/>
        <a:p>
          <a:r>
            <a:rPr lang="en-US"/>
            <a:t>Categories</a:t>
          </a:r>
        </a:p>
      </dgm:t>
    </dgm:pt>
    <dgm:pt modelId="{4E7957AE-FC93-49A0-BF7D-02F4D006963E}" type="parTrans" cxnId="{EAEAB88E-57B0-463E-BCDD-4614657F49F6}">
      <dgm:prSet/>
      <dgm:spPr/>
      <dgm:t>
        <a:bodyPr/>
        <a:lstStyle/>
        <a:p>
          <a:endParaRPr lang="en-US"/>
        </a:p>
      </dgm:t>
    </dgm:pt>
    <dgm:pt modelId="{4439FBAF-9409-4BA2-8BEC-1AB9FC829E89}" type="sibTrans" cxnId="{EAEAB88E-57B0-463E-BCDD-4614657F49F6}">
      <dgm:prSet/>
      <dgm:spPr/>
      <dgm:t>
        <a:bodyPr/>
        <a:lstStyle/>
        <a:p>
          <a:endParaRPr lang="en-US"/>
        </a:p>
      </dgm:t>
    </dgm:pt>
    <dgm:pt modelId="{B3F47925-3405-4F19-8585-9C7C0792AF2B}">
      <dgm:prSet/>
      <dgm:spPr/>
      <dgm:t>
        <a:bodyPr/>
        <a:lstStyle/>
        <a:p>
          <a:r>
            <a:rPr lang="en-US"/>
            <a:t>View Products and add to cart</a:t>
          </a:r>
        </a:p>
      </dgm:t>
    </dgm:pt>
    <dgm:pt modelId="{D4DE6AEC-0245-49A5-A675-25EAFEAE4DA8}" type="parTrans" cxnId="{4F83F4F9-2EA9-43B3-85FE-9D524ED8FA6E}">
      <dgm:prSet/>
      <dgm:spPr/>
      <dgm:t>
        <a:bodyPr/>
        <a:lstStyle/>
        <a:p>
          <a:endParaRPr lang="en-US"/>
        </a:p>
      </dgm:t>
    </dgm:pt>
    <dgm:pt modelId="{400519BA-C2C2-42AD-89DE-91D0A3BED08B}" type="sibTrans" cxnId="{4F83F4F9-2EA9-43B3-85FE-9D524ED8FA6E}">
      <dgm:prSet/>
      <dgm:spPr/>
      <dgm:t>
        <a:bodyPr/>
        <a:lstStyle/>
        <a:p>
          <a:endParaRPr lang="en-US"/>
        </a:p>
      </dgm:t>
    </dgm:pt>
    <dgm:pt modelId="{A0272C92-6863-41E3-9793-347883C69703}">
      <dgm:prSet/>
      <dgm:spPr/>
      <dgm:t>
        <a:bodyPr/>
        <a:lstStyle/>
        <a:p>
          <a:r>
            <a:rPr lang="en-US"/>
            <a:t>Payment Method</a:t>
          </a:r>
        </a:p>
      </dgm:t>
    </dgm:pt>
    <dgm:pt modelId="{35B2CD91-C82B-41A6-9A5C-A612F94FF02F}" type="parTrans" cxnId="{353619B8-5150-437F-A377-655059ADAD61}">
      <dgm:prSet/>
      <dgm:spPr/>
      <dgm:t>
        <a:bodyPr/>
        <a:lstStyle/>
        <a:p>
          <a:endParaRPr lang="en-US"/>
        </a:p>
      </dgm:t>
    </dgm:pt>
    <dgm:pt modelId="{87CCE761-F8C8-422F-BBB2-D69A387C54AC}" type="sibTrans" cxnId="{353619B8-5150-437F-A377-655059ADAD61}">
      <dgm:prSet/>
      <dgm:spPr/>
      <dgm:t>
        <a:bodyPr/>
        <a:lstStyle/>
        <a:p>
          <a:endParaRPr lang="en-US"/>
        </a:p>
      </dgm:t>
    </dgm:pt>
    <dgm:pt modelId="{80B9C93D-6659-4FF3-86ED-FE8532CB1FC2}">
      <dgm:prSet/>
      <dgm:spPr/>
      <dgm:t>
        <a:bodyPr/>
        <a:lstStyle/>
        <a:p>
          <a:r>
            <a:rPr lang="en-US"/>
            <a:t>End </a:t>
          </a:r>
        </a:p>
      </dgm:t>
    </dgm:pt>
    <dgm:pt modelId="{DE1B1E06-2778-437A-9470-6781685DD6BD}" type="parTrans" cxnId="{CFAA5297-0797-4881-9D86-02D6FB7B291E}">
      <dgm:prSet/>
      <dgm:spPr/>
      <dgm:t>
        <a:bodyPr/>
        <a:lstStyle/>
        <a:p>
          <a:endParaRPr lang="en-US"/>
        </a:p>
      </dgm:t>
    </dgm:pt>
    <dgm:pt modelId="{BE5B8BF9-7FED-45C3-ADA4-C48743882C7F}" type="sibTrans" cxnId="{CFAA5297-0797-4881-9D86-02D6FB7B291E}">
      <dgm:prSet/>
      <dgm:spPr/>
      <dgm:t>
        <a:bodyPr/>
        <a:lstStyle/>
        <a:p>
          <a:endParaRPr lang="en-US"/>
        </a:p>
      </dgm:t>
    </dgm:pt>
    <dgm:pt modelId="{F894C2AB-3D04-426A-82F6-A56D0C994109}" type="pres">
      <dgm:prSet presAssocID="{86AD5CAF-A71B-47DD-A782-712F039D47FA}" presName="vert0" presStyleCnt="0">
        <dgm:presLayoutVars>
          <dgm:dir/>
          <dgm:animOne val="branch"/>
          <dgm:animLvl val="lvl"/>
        </dgm:presLayoutVars>
      </dgm:prSet>
      <dgm:spPr/>
    </dgm:pt>
    <dgm:pt modelId="{F9DD78B2-2EBE-455A-8E43-9A0C431CD3E3}" type="pres">
      <dgm:prSet presAssocID="{EBFF7D7A-3021-48D2-98C7-489D8B02173F}" presName="thickLine" presStyleLbl="alignNode1" presStyleIdx="0" presStyleCnt="5"/>
      <dgm:spPr/>
    </dgm:pt>
    <dgm:pt modelId="{D67146E2-86EF-4A3A-A19E-0BC108EB3025}" type="pres">
      <dgm:prSet presAssocID="{EBFF7D7A-3021-48D2-98C7-489D8B02173F}" presName="horz1" presStyleCnt="0"/>
      <dgm:spPr/>
    </dgm:pt>
    <dgm:pt modelId="{5F945E58-94F4-4BE1-AB4E-B44AE79EE163}" type="pres">
      <dgm:prSet presAssocID="{EBFF7D7A-3021-48D2-98C7-489D8B02173F}" presName="tx1" presStyleLbl="revTx" presStyleIdx="0" presStyleCnt="5"/>
      <dgm:spPr/>
    </dgm:pt>
    <dgm:pt modelId="{D19089C0-9726-486B-9943-9C92EC7021C9}" type="pres">
      <dgm:prSet presAssocID="{EBFF7D7A-3021-48D2-98C7-489D8B02173F}" presName="vert1" presStyleCnt="0"/>
      <dgm:spPr/>
    </dgm:pt>
    <dgm:pt modelId="{13E2A8CF-1046-4DFB-B349-34BC3B15C34C}" type="pres">
      <dgm:prSet presAssocID="{34593E38-2192-4415-BAF1-51D5801945CA}" presName="thickLine" presStyleLbl="alignNode1" presStyleIdx="1" presStyleCnt="5"/>
      <dgm:spPr/>
    </dgm:pt>
    <dgm:pt modelId="{84DA059C-76DE-441E-B768-B273D9D7F95A}" type="pres">
      <dgm:prSet presAssocID="{34593E38-2192-4415-BAF1-51D5801945CA}" presName="horz1" presStyleCnt="0"/>
      <dgm:spPr/>
    </dgm:pt>
    <dgm:pt modelId="{5897DFB4-3379-4D03-892D-C8C0446C7A0C}" type="pres">
      <dgm:prSet presAssocID="{34593E38-2192-4415-BAF1-51D5801945CA}" presName="tx1" presStyleLbl="revTx" presStyleIdx="1" presStyleCnt="5"/>
      <dgm:spPr/>
    </dgm:pt>
    <dgm:pt modelId="{9796C862-4AC8-4C6F-8ACC-E40F847763AB}" type="pres">
      <dgm:prSet presAssocID="{34593E38-2192-4415-BAF1-51D5801945CA}" presName="vert1" presStyleCnt="0"/>
      <dgm:spPr/>
    </dgm:pt>
    <dgm:pt modelId="{8548553A-6A25-4A7E-AABE-3CD8EC668E06}" type="pres">
      <dgm:prSet presAssocID="{B3F47925-3405-4F19-8585-9C7C0792AF2B}" presName="thickLine" presStyleLbl="alignNode1" presStyleIdx="2" presStyleCnt="5"/>
      <dgm:spPr/>
    </dgm:pt>
    <dgm:pt modelId="{94D24FED-7381-4BA8-9400-D7DBB368592C}" type="pres">
      <dgm:prSet presAssocID="{B3F47925-3405-4F19-8585-9C7C0792AF2B}" presName="horz1" presStyleCnt="0"/>
      <dgm:spPr/>
    </dgm:pt>
    <dgm:pt modelId="{5C266EF1-0A14-44AB-81E5-FF7622C0DEE1}" type="pres">
      <dgm:prSet presAssocID="{B3F47925-3405-4F19-8585-9C7C0792AF2B}" presName="tx1" presStyleLbl="revTx" presStyleIdx="2" presStyleCnt="5"/>
      <dgm:spPr/>
    </dgm:pt>
    <dgm:pt modelId="{498708F1-7E81-49D0-84EC-2E15B9D6BC8E}" type="pres">
      <dgm:prSet presAssocID="{B3F47925-3405-4F19-8585-9C7C0792AF2B}" presName="vert1" presStyleCnt="0"/>
      <dgm:spPr/>
    </dgm:pt>
    <dgm:pt modelId="{FC5E080A-3451-40BA-8129-B522FE5F3808}" type="pres">
      <dgm:prSet presAssocID="{A0272C92-6863-41E3-9793-347883C69703}" presName="thickLine" presStyleLbl="alignNode1" presStyleIdx="3" presStyleCnt="5"/>
      <dgm:spPr/>
    </dgm:pt>
    <dgm:pt modelId="{2D3BAE99-3512-4CE3-BD49-D87DDA21568D}" type="pres">
      <dgm:prSet presAssocID="{A0272C92-6863-41E3-9793-347883C69703}" presName="horz1" presStyleCnt="0"/>
      <dgm:spPr/>
    </dgm:pt>
    <dgm:pt modelId="{8E00FE96-3DBB-4D0C-B662-D4C0FE6392BA}" type="pres">
      <dgm:prSet presAssocID="{A0272C92-6863-41E3-9793-347883C69703}" presName="tx1" presStyleLbl="revTx" presStyleIdx="3" presStyleCnt="5"/>
      <dgm:spPr/>
    </dgm:pt>
    <dgm:pt modelId="{7F0D282C-1BFD-4A24-BFF9-86AA92334620}" type="pres">
      <dgm:prSet presAssocID="{A0272C92-6863-41E3-9793-347883C69703}" presName="vert1" presStyleCnt="0"/>
      <dgm:spPr/>
    </dgm:pt>
    <dgm:pt modelId="{9CBB6E30-2C47-4264-94D5-27D50C24B90C}" type="pres">
      <dgm:prSet presAssocID="{80B9C93D-6659-4FF3-86ED-FE8532CB1FC2}" presName="thickLine" presStyleLbl="alignNode1" presStyleIdx="4" presStyleCnt="5"/>
      <dgm:spPr/>
    </dgm:pt>
    <dgm:pt modelId="{1A56EE90-7CE7-49A4-A2B7-6A45D87CD514}" type="pres">
      <dgm:prSet presAssocID="{80B9C93D-6659-4FF3-86ED-FE8532CB1FC2}" presName="horz1" presStyleCnt="0"/>
      <dgm:spPr/>
    </dgm:pt>
    <dgm:pt modelId="{A9E669EF-F52F-4DBD-91B5-80CC1D408948}" type="pres">
      <dgm:prSet presAssocID="{80B9C93D-6659-4FF3-86ED-FE8532CB1FC2}" presName="tx1" presStyleLbl="revTx" presStyleIdx="4" presStyleCnt="5"/>
      <dgm:spPr/>
    </dgm:pt>
    <dgm:pt modelId="{4ECD4739-953C-4361-AA6C-FDF827842317}" type="pres">
      <dgm:prSet presAssocID="{80B9C93D-6659-4FF3-86ED-FE8532CB1FC2}" presName="vert1" presStyleCnt="0"/>
      <dgm:spPr/>
    </dgm:pt>
  </dgm:ptLst>
  <dgm:cxnLst>
    <dgm:cxn modelId="{92341E1A-D713-4587-850D-F190CBDA3A27}" type="presOf" srcId="{34593E38-2192-4415-BAF1-51D5801945CA}" destId="{5897DFB4-3379-4D03-892D-C8C0446C7A0C}" srcOrd="0" destOrd="0" presId="urn:microsoft.com/office/officeart/2008/layout/LinedList"/>
    <dgm:cxn modelId="{86651928-E520-4559-A82B-70765E0B9413}" type="presOf" srcId="{EBFF7D7A-3021-48D2-98C7-489D8B02173F}" destId="{5F945E58-94F4-4BE1-AB4E-B44AE79EE163}" srcOrd="0" destOrd="0" presId="urn:microsoft.com/office/officeart/2008/layout/LinedList"/>
    <dgm:cxn modelId="{B15B5338-A875-4311-AA75-12D3BBE28080}" type="presOf" srcId="{A0272C92-6863-41E3-9793-347883C69703}" destId="{8E00FE96-3DBB-4D0C-B662-D4C0FE6392BA}" srcOrd="0" destOrd="0" presId="urn:microsoft.com/office/officeart/2008/layout/LinedList"/>
    <dgm:cxn modelId="{03159F5D-13A8-4DBA-A3BD-ADCAFF6B5E63}" type="presOf" srcId="{B3F47925-3405-4F19-8585-9C7C0792AF2B}" destId="{5C266EF1-0A14-44AB-81E5-FF7622C0DEE1}" srcOrd="0" destOrd="0" presId="urn:microsoft.com/office/officeart/2008/layout/LinedList"/>
    <dgm:cxn modelId="{46822480-107C-4759-BA5B-607953EBF7B4}" type="presOf" srcId="{86AD5CAF-A71B-47DD-A782-712F039D47FA}" destId="{F894C2AB-3D04-426A-82F6-A56D0C994109}" srcOrd="0" destOrd="0" presId="urn:microsoft.com/office/officeart/2008/layout/LinedList"/>
    <dgm:cxn modelId="{EAEAB88E-57B0-463E-BCDD-4614657F49F6}" srcId="{86AD5CAF-A71B-47DD-A782-712F039D47FA}" destId="{34593E38-2192-4415-BAF1-51D5801945CA}" srcOrd="1" destOrd="0" parTransId="{4E7957AE-FC93-49A0-BF7D-02F4D006963E}" sibTransId="{4439FBAF-9409-4BA2-8BEC-1AB9FC829E89}"/>
    <dgm:cxn modelId="{CFAA5297-0797-4881-9D86-02D6FB7B291E}" srcId="{86AD5CAF-A71B-47DD-A782-712F039D47FA}" destId="{80B9C93D-6659-4FF3-86ED-FE8532CB1FC2}" srcOrd="4" destOrd="0" parTransId="{DE1B1E06-2778-437A-9470-6781685DD6BD}" sibTransId="{BE5B8BF9-7FED-45C3-ADA4-C48743882C7F}"/>
    <dgm:cxn modelId="{353619B8-5150-437F-A377-655059ADAD61}" srcId="{86AD5CAF-A71B-47DD-A782-712F039D47FA}" destId="{A0272C92-6863-41E3-9793-347883C69703}" srcOrd="3" destOrd="0" parTransId="{35B2CD91-C82B-41A6-9A5C-A612F94FF02F}" sibTransId="{87CCE761-F8C8-422F-BBB2-D69A387C54AC}"/>
    <dgm:cxn modelId="{51BB35C0-C400-48CD-A5C6-5049B94EEAA2}" srcId="{86AD5CAF-A71B-47DD-A782-712F039D47FA}" destId="{EBFF7D7A-3021-48D2-98C7-489D8B02173F}" srcOrd="0" destOrd="0" parTransId="{AB226175-3636-4E37-AEA8-EA00A629391D}" sibTransId="{321F1B10-0E4B-4DD1-90AE-3273AA10F8C0}"/>
    <dgm:cxn modelId="{2C269FE3-274E-4981-AA09-A51E636F86A2}" type="presOf" srcId="{80B9C93D-6659-4FF3-86ED-FE8532CB1FC2}" destId="{A9E669EF-F52F-4DBD-91B5-80CC1D408948}" srcOrd="0" destOrd="0" presId="urn:microsoft.com/office/officeart/2008/layout/LinedList"/>
    <dgm:cxn modelId="{4F83F4F9-2EA9-43B3-85FE-9D524ED8FA6E}" srcId="{86AD5CAF-A71B-47DD-A782-712F039D47FA}" destId="{B3F47925-3405-4F19-8585-9C7C0792AF2B}" srcOrd="2" destOrd="0" parTransId="{D4DE6AEC-0245-49A5-A675-25EAFEAE4DA8}" sibTransId="{400519BA-C2C2-42AD-89DE-91D0A3BED08B}"/>
    <dgm:cxn modelId="{AA17B7E3-EB60-4506-AE4F-E4BDBBE30D58}" type="presParOf" srcId="{F894C2AB-3D04-426A-82F6-A56D0C994109}" destId="{F9DD78B2-2EBE-455A-8E43-9A0C431CD3E3}" srcOrd="0" destOrd="0" presId="urn:microsoft.com/office/officeart/2008/layout/LinedList"/>
    <dgm:cxn modelId="{2F4B19AA-4A92-4C8E-8D95-E03A1124A75F}" type="presParOf" srcId="{F894C2AB-3D04-426A-82F6-A56D0C994109}" destId="{D67146E2-86EF-4A3A-A19E-0BC108EB3025}" srcOrd="1" destOrd="0" presId="urn:microsoft.com/office/officeart/2008/layout/LinedList"/>
    <dgm:cxn modelId="{68F90F8E-AF1C-47D8-9718-38090392CE0F}" type="presParOf" srcId="{D67146E2-86EF-4A3A-A19E-0BC108EB3025}" destId="{5F945E58-94F4-4BE1-AB4E-B44AE79EE163}" srcOrd="0" destOrd="0" presId="urn:microsoft.com/office/officeart/2008/layout/LinedList"/>
    <dgm:cxn modelId="{3FFD291E-0E79-4718-8C58-FDB20BBAB551}" type="presParOf" srcId="{D67146E2-86EF-4A3A-A19E-0BC108EB3025}" destId="{D19089C0-9726-486B-9943-9C92EC7021C9}" srcOrd="1" destOrd="0" presId="urn:microsoft.com/office/officeart/2008/layout/LinedList"/>
    <dgm:cxn modelId="{8490049E-8DA9-4B36-A06E-171E42A26EC9}" type="presParOf" srcId="{F894C2AB-3D04-426A-82F6-A56D0C994109}" destId="{13E2A8CF-1046-4DFB-B349-34BC3B15C34C}" srcOrd="2" destOrd="0" presId="urn:microsoft.com/office/officeart/2008/layout/LinedList"/>
    <dgm:cxn modelId="{BD950E1B-7EC4-44EE-B705-3239D113C6E0}" type="presParOf" srcId="{F894C2AB-3D04-426A-82F6-A56D0C994109}" destId="{84DA059C-76DE-441E-B768-B273D9D7F95A}" srcOrd="3" destOrd="0" presId="urn:microsoft.com/office/officeart/2008/layout/LinedList"/>
    <dgm:cxn modelId="{B7154F01-7D77-4E14-8692-808519CF2E5C}" type="presParOf" srcId="{84DA059C-76DE-441E-B768-B273D9D7F95A}" destId="{5897DFB4-3379-4D03-892D-C8C0446C7A0C}" srcOrd="0" destOrd="0" presId="urn:microsoft.com/office/officeart/2008/layout/LinedList"/>
    <dgm:cxn modelId="{D7E39986-44AD-4295-8E32-8B68AA8060C1}" type="presParOf" srcId="{84DA059C-76DE-441E-B768-B273D9D7F95A}" destId="{9796C862-4AC8-4C6F-8ACC-E40F847763AB}" srcOrd="1" destOrd="0" presId="urn:microsoft.com/office/officeart/2008/layout/LinedList"/>
    <dgm:cxn modelId="{B29E3143-A142-453F-B6FF-2DBA9BC0DE5D}" type="presParOf" srcId="{F894C2AB-3D04-426A-82F6-A56D0C994109}" destId="{8548553A-6A25-4A7E-AABE-3CD8EC668E06}" srcOrd="4" destOrd="0" presId="urn:microsoft.com/office/officeart/2008/layout/LinedList"/>
    <dgm:cxn modelId="{917D063B-5633-416B-9B65-C6CD026C4AB2}" type="presParOf" srcId="{F894C2AB-3D04-426A-82F6-A56D0C994109}" destId="{94D24FED-7381-4BA8-9400-D7DBB368592C}" srcOrd="5" destOrd="0" presId="urn:microsoft.com/office/officeart/2008/layout/LinedList"/>
    <dgm:cxn modelId="{4C7A7122-C858-481B-AD0C-DD822B1AB12A}" type="presParOf" srcId="{94D24FED-7381-4BA8-9400-D7DBB368592C}" destId="{5C266EF1-0A14-44AB-81E5-FF7622C0DEE1}" srcOrd="0" destOrd="0" presId="urn:microsoft.com/office/officeart/2008/layout/LinedList"/>
    <dgm:cxn modelId="{3373358E-15E0-4A44-9F03-A0563F5AE223}" type="presParOf" srcId="{94D24FED-7381-4BA8-9400-D7DBB368592C}" destId="{498708F1-7E81-49D0-84EC-2E15B9D6BC8E}" srcOrd="1" destOrd="0" presId="urn:microsoft.com/office/officeart/2008/layout/LinedList"/>
    <dgm:cxn modelId="{969E230B-0466-49F6-9B16-F660A61C9933}" type="presParOf" srcId="{F894C2AB-3D04-426A-82F6-A56D0C994109}" destId="{FC5E080A-3451-40BA-8129-B522FE5F3808}" srcOrd="6" destOrd="0" presId="urn:microsoft.com/office/officeart/2008/layout/LinedList"/>
    <dgm:cxn modelId="{C4350089-80FE-4B6B-A601-B6EBB6DDA3E3}" type="presParOf" srcId="{F894C2AB-3D04-426A-82F6-A56D0C994109}" destId="{2D3BAE99-3512-4CE3-BD49-D87DDA21568D}" srcOrd="7" destOrd="0" presId="urn:microsoft.com/office/officeart/2008/layout/LinedList"/>
    <dgm:cxn modelId="{BB878FFC-EC41-4525-9704-43CE633774EC}" type="presParOf" srcId="{2D3BAE99-3512-4CE3-BD49-D87DDA21568D}" destId="{8E00FE96-3DBB-4D0C-B662-D4C0FE6392BA}" srcOrd="0" destOrd="0" presId="urn:microsoft.com/office/officeart/2008/layout/LinedList"/>
    <dgm:cxn modelId="{8CD4C741-80F3-4ADF-B4CB-F2249CCD2F40}" type="presParOf" srcId="{2D3BAE99-3512-4CE3-BD49-D87DDA21568D}" destId="{7F0D282C-1BFD-4A24-BFF9-86AA92334620}" srcOrd="1" destOrd="0" presId="urn:microsoft.com/office/officeart/2008/layout/LinedList"/>
    <dgm:cxn modelId="{642CF0F2-36F0-417E-A2A1-A891525B39BC}" type="presParOf" srcId="{F894C2AB-3D04-426A-82F6-A56D0C994109}" destId="{9CBB6E30-2C47-4264-94D5-27D50C24B90C}" srcOrd="8" destOrd="0" presId="urn:microsoft.com/office/officeart/2008/layout/LinedList"/>
    <dgm:cxn modelId="{C7BB62C7-7F1D-4985-8073-336939CB9911}" type="presParOf" srcId="{F894C2AB-3D04-426A-82F6-A56D0C994109}" destId="{1A56EE90-7CE7-49A4-A2B7-6A45D87CD514}" srcOrd="9" destOrd="0" presId="urn:microsoft.com/office/officeart/2008/layout/LinedList"/>
    <dgm:cxn modelId="{7F28E6EC-AE28-4E09-8AF3-3388230478BF}" type="presParOf" srcId="{1A56EE90-7CE7-49A4-A2B7-6A45D87CD514}" destId="{A9E669EF-F52F-4DBD-91B5-80CC1D408948}" srcOrd="0" destOrd="0" presId="urn:microsoft.com/office/officeart/2008/layout/LinedList"/>
    <dgm:cxn modelId="{E7822A66-FC7B-4E64-9622-44618D4C1522}" type="presParOf" srcId="{1A56EE90-7CE7-49A4-A2B7-6A45D87CD514}" destId="{4ECD4739-953C-4361-AA6C-FDF8278423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033E85-35F0-48BE-AD19-D64364DD747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9D4DF1-B8A2-44C0-AFCB-579F4B6F1E8D}">
      <dgm:prSet/>
      <dgm:spPr/>
      <dgm:t>
        <a:bodyPr/>
        <a:lstStyle/>
        <a:p>
          <a:pPr rtl="0"/>
          <a:r>
            <a:rPr lang="en-US" b="0" i="0"/>
            <a:t>Nexus is a repository manager.</a:t>
          </a:r>
          <a:r>
            <a:rPr lang="en-US" b="0" i="0">
              <a:latin typeface="Century Gothic" panose="020B0502020202020204"/>
            </a:rPr>
            <a:t> </a:t>
          </a:r>
          <a:endParaRPr lang="en-US"/>
        </a:p>
      </dgm:t>
    </dgm:pt>
    <dgm:pt modelId="{27C916F7-DEC0-410B-BFC6-415BFCE65F35}" type="parTrans" cxnId="{555B4FA4-74D7-4564-820F-D94D2167EE72}">
      <dgm:prSet/>
      <dgm:spPr/>
      <dgm:t>
        <a:bodyPr/>
        <a:lstStyle/>
        <a:p>
          <a:endParaRPr lang="en-US"/>
        </a:p>
      </dgm:t>
    </dgm:pt>
    <dgm:pt modelId="{44EE17A9-13AB-4557-A16B-9D8C60EEE673}" type="sibTrans" cxnId="{555B4FA4-74D7-4564-820F-D94D2167EE72}">
      <dgm:prSet/>
      <dgm:spPr/>
      <dgm:t>
        <a:bodyPr/>
        <a:lstStyle/>
        <a:p>
          <a:endParaRPr lang="en-US"/>
        </a:p>
      </dgm:t>
    </dgm:pt>
    <dgm:pt modelId="{6BDA7971-36EE-4540-B046-2853109AE7F7}">
      <dgm:prSet/>
      <dgm:spPr/>
      <dgm:t>
        <a:bodyPr/>
        <a:lstStyle/>
        <a:p>
          <a:r>
            <a:rPr lang="en-US" b="0" i="0">
              <a:latin typeface="Century Gothic" panose="020B0502020202020204"/>
            </a:rPr>
            <a:t>It</a:t>
          </a:r>
          <a:r>
            <a:rPr lang="en-US" b="0" i="0"/>
            <a:t> </a:t>
          </a:r>
          <a:r>
            <a:rPr lang="en-US" b="1" i="0"/>
            <a:t>allows you to proxy, collect, and manage your dependencies </a:t>
          </a:r>
          <a:endParaRPr lang="en-US"/>
        </a:p>
      </dgm:t>
    </dgm:pt>
    <dgm:pt modelId="{15920C40-3D92-443F-89C3-AC39FED61119}" type="parTrans" cxnId="{244BDCA5-1148-44EB-A60B-F4752D7CBB0B}">
      <dgm:prSet/>
      <dgm:spPr/>
      <dgm:t>
        <a:bodyPr/>
        <a:lstStyle/>
        <a:p>
          <a:endParaRPr lang="en-US"/>
        </a:p>
      </dgm:t>
    </dgm:pt>
    <dgm:pt modelId="{E58313EA-5723-43BF-828A-6594C8B33716}" type="sibTrans" cxnId="{244BDCA5-1148-44EB-A60B-F4752D7CBB0B}">
      <dgm:prSet/>
      <dgm:spPr/>
      <dgm:t>
        <a:bodyPr/>
        <a:lstStyle/>
        <a:p>
          <a:endParaRPr lang="en-US"/>
        </a:p>
      </dgm:t>
    </dgm:pt>
    <dgm:pt modelId="{4B8382D4-A808-407B-9080-1E6DA97EBE5E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It </a:t>
          </a:r>
          <a:r>
            <a:rPr lang="en-US" b="1" i="0"/>
            <a:t>supports many artifact formats</a:t>
          </a:r>
          <a:r>
            <a:rPr lang="en-US" b="0" i="0"/>
            <a:t>, including Docker, Java, and </a:t>
          </a:r>
          <a:r>
            <a:rPr lang="en-US" b="0" i="0" err="1"/>
            <a:t>npm</a:t>
          </a:r>
          <a:r>
            <a:rPr lang="en-US" b="0" i="0"/>
            <a:t>.</a:t>
          </a:r>
          <a:endParaRPr lang="en-US"/>
        </a:p>
      </dgm:t>
    </dgm:pt>
    <dgm:pt modelId="{A2EC63FA-687B-4635-AD62-03B64FD97AF9}" type="parTrans" cxnId="{5BFDD796-E733-4617-9194-0F3FA5428FB0}">
      <dgm:prSet/>
      <dgm:spPr/>
      <dgm:t>
        <a:bodyPr/>
        <a:lstStyle/>
        <a:p>
          <a:endParaRPr lang="en-US"/>
        </a:p>
      </dgm:t>
    </dgm:pt>
    <dgm:pt modelId="{30327A0E-E284-4459-8963-FDDFCA2D9E0A}" type="sibTrans" cxnId="{5BFDD796-E733-4617-9194-0F3FA5428FB0}">
      <dgm:prSet/>
      <dgm:spPr/>
      <dgm:t>
        <a:bodyPr/>
        <a:lstStyle/>
        <a:p>
          <a:endParaRPr lang="en-US"/>
        </a:p>
      </dgm:t>
    </dgm:pt>
    <dgm:pt modelId="{161454F7-0B03-4A27-A9D3-EA9960EA4649}">
      <dgm:prSet/>
      <dgm:spPr/>
      <dgm:t>
        <a:bodyPr/>
        <a:lstStyle/>
        <a:p>
          <a:r>
            <a:rPr lang="en-US" b="0" i="0"/>
            <a:t>It makes  easy to distribute your software</a:t>
          </a:r>
          <a:endParaRPr lang="en-US"/>
        </a:p>
      </dgm:t>
    </dgm:pt>
    <dgm:pt modelId="{1A816CDA-4612-400A-BC93-452BDE78375B}" type="parTrans" cxnId="{79F6BAB0-FE8C-4086-BE21-A1F961D94989}">
      <dgm:prSet/>
      <dgm:spPr/>
      <dgm:t>
        <a:bodyPr/>
        <a:lstStyle/>
        <a:p>
          <a:endParaRPr lang="en-US"/>
        </a:p>
      </dgm:t>
    </dgm:pt>
    <dgm:pt modelId="{D42E3B5D-2F9B-406A-A6C5-A8E092936571}" type="sibTrans" cxnId="{79F6BAB0-FE8C-4086-BE21-A1F961D94989}">
      <dgm:prSet/>
      <dgm:spPr/>
      <dgm:t>
        <a:bodyPr/>
        <a:lstStyle/>
        <a:p>
          <a:endParaRPr lang="en-US"/>
        </a:p>
      </dgm:t>
    </dgm:pt>
    <dgm:pt modelId="{E3236D27-A2E3-4F65-AAA3-1EF77FD97781}" type="pres">
      <dgm:prSet presAssocID="{BC033E85-35F0-48BE-AD19-D64364DD7474}" presName="matrix" presStyleCnt="0">
        <dgm:presLayoutVars>
          <dgm:chMax val="1"/>
          <dgm:dir/>
          <dgm:resizeHandles val="exact"/>
        </dgm:presLayoutVars>
      </dgm:prSet>
      <dgm:spPr/>
    </dgm:pt>
    <dgm:pt modelId="{D59CCBDD-C304-42D4-9FC8-DEF76AAEC72D}" type="pres">
      <dgm:prSet presAssocID="{BC033E85-35F0-48BE-AD19-D64364DD7474}" presName="diamond" presStyleLbl="bgShp" presStyleIdx="0" presStyleCnt="1"/>
      <dgm:spPr/>
    </dgm:pt>
    <dgm:pt modelId="{3A849023-6CFD-4C30-B48F-5125B65AB0DD}" type="pres">
      <dgm:prSet presAssocID="{BC033E85-35F0-48BE-AD19-D64364DD747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FD721A-48B2-44B2-AC9E-D331BABBC4C6}" type="pres">
      <dgm:prSet presAssocID="{BC033E85-35F0-48BE-AD19-D64364DD747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09899F6-E1CF-40E2-9181-4BC2A507C284}" type="pres">
      <dgm:prSet presAssocID="{BC033E85-35F0-48BE-AD19-D64364DD747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78653B0-2CF3-49B9-AADE-A113FC4B0AF7}" type="pres">
      <dgm:prSet presAssocID="{BC033E85-35F0-48BE-AD19-D64364DD747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C25AE45-1491-44D3-AB59-5F752D8FEC92}" type="presOf" srcId="{4B8382D4-A808-407B-9080-1E6DA97EBE5E}" destId="{309899F6-E1CF-40E2-9181-4BC2A507C284}" srcOrd="0" destOrd="0" presId="urn:microsoft.com/office/officeart/2005/8/layout/matrix3"/>
    <dgm:cxn modelId="{AA6EF271-57FF-45E0-9BDA-744012AC0741}" type="presOf" srcId="{6BDA7971-36EE-4540-B046-2853109AE7F7}" destId="{E7FD721A-48B2-44B2-AC9E-D331BABBC4C6}" srcOrd="0" destOrd="0" presId="urn:microsoft.com/office/officeart/2005/8/layout/matrix3"/>
    <dgm:cxn modelId="{5BFDD796-E733-4617-9194-0F3FA5428FB0}" srcId="{BC033E85-35F0-48BE-AD19-D64364DD7474}" destId="{4B8382D4-A808-407B-9080-1E6DA97EBE5E}" srcOrd="2" destOrd="0" parTransId="{A2EC63FA-687B-4635-AD62-03B64FD97AF9}" sibTransId="{30327A0E-E284-4459-8963-FDDFCA2D9E0A}"/>
    <dgm:cxn modelId="{555B4FA4-74D7-4564-820F-D94D2167EE72}" srcId="{BC033E85-35F0-48BE-AD19-D64364DD7474}" destId="{E09D4DF1-B8A2-44C0-AFCB-579F4B6F1E8D}" srcOrd="0" destOrd="0" parTransId="{27C916F7-DEC0-410B-BFC6-415BFCE65F35}" sibTransId="{44EE17A9-13AB-4557-A16B-9D8C60EEE673}"/>
    <dgm:cxn modelId="{244BDCA5-1148-44EB-A60B-F4752D7CBB0B}" srcId="{BC033E85-35F0-48BE-AD19-D64364DD7474}" destId="{6BDA7971-36EE-4540-B046-2853109AE7F7}" srcOrd="1" destOrd="0" parTransId="{15920C40-3D92-443F-89C3-AC39FED61119}" sibTransId="{E58313EA-5723-43BF-828A-6594C8B33716}"/>
    <dgm:cxn modelId="{79F6BAB0-FE8C-4086-BE21-A1F961D94989}" srcId="{BC033E85-35F0-48BE-AD19-D64364DD7474}" destId="{161454F7-0B03-4A27-A9D3-EA9960EA4649}" srcOrd="3" destOrd="0" parTransId="{1A816CDA-4612-400A-BC93-452BDE78375B}" sibTransId="{D42E3B5D-2F9B-406A-A6C5-A8E092936571}"/>
    <dgm:cxn modelId="{892DB4B6-FAF2-4027-BD2D-E87DEE4C27EA}" type="presOf" srcId="{161454F7-0B03-4A27-A9D3-EA9960EA4649}" destId="{378653B0-2CF3-49B9-AADE-A113FC4B0AF7}" srcOrd="0" destOrd="0" presId="urn:microsoft.com/office/officeart/2005/8/layout/matrix3"/>
    <dgm:cxn modelId="{BD9D7AEA-7046-4561-94C2-5F9783C7AE82}" type="presOf" srcId="{BC033E85-35F0-48BE-AD19-D64364DD7474}" destId="{E3236D27-A2E3-4F65-AAA3-1EF77FD97781}" srcOrd="0" destOrd="0" presId="urn:microsoft.com/office/officeart/2005/8/layout/matrix3"/>
    <dgm:cxn modelId="{299873F9-E7A4-4C77-BAC4-B0CB35C59C0E}" type="presOf" srcId="{E09D4DF1-B8A2-44C0-AFCB-579F4B6F1E8D}" destId="{3A849023-6CFD-4C30-B48F-5125B65AB0DD}" srcOrd="0" destOrd="0" presId="urn:microsoft.com/office/officeart/2005/8/layout/matrix3"/>
    <dgm:cxn modelId="{6C634910-2699-4AF0-BBBA-5B88D2178609}" type="presParOf" srcId="{E3236D27-A2E3-4F65-AAA3-1EF77FD97781}" destId="{D59CCBDD-C304-42D4-9FC8-DEF76AAEC72D}" srcOrd="0" destOrd="0" presId="urn:microsoft.com/office/officeart/2005/8/layout/matrix3"/>
    <dgm:cxn modelId="{F13745C3-A220-4750-A605-F396FF0C7329}" type="presParOf" srcId="{E3236D27-A2E3-4F65-AAA3-1EF77FD97781}" destId="{3A849023-6CFD-4C30-B48F-5125B65AB0DD}" srcOrd="1" destOrd="0" presId="urn:microsoft.com/office/officeart/2005/8/layout/matrix3"/>
    <dgm:cxn modelId="{A2B3ED52-A359-4DE0-A27D-606A562F2DA6}" type="presParOf" srcId="{E3236D27-A2E3-4F65-AAA3-1EF77FD97781}" destId="{E7FD721A-48B2-44B2-AC9E-D331BABBC4C6}" srcOrd="2" destOrd="0" presId="urn:microsoft.com/office/officeart/2005/8/layout/matrix3"/>
    <dgm:cxn modelId="{B6926F4D-F0EE-43C7-AF3E-05D59A30EDE6}" type="presParOf" srcId="{E3236D27-A2E3-4F65-AAA3-1EF77FD97781}" destId="{309899F6-E1CF-40E2-9181-4BC2A507C284}" srcOrd="3" destOrd="0" presId="urn:microsoft.com/office/officeart/2005/8/layout/matrix3"/>
    <dgm:cxn modelId="{1F4F4269-C648-4D7B-88D9-598DEEC8A17A}" type="presParOf" srcId="{E3236D27-A2E3-4F65-AAA3-1EF77FD97781}" destId="{378653B0-2CF3-49B9-AADE-A113FC4B0A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05C65-B695-4C8C-8ECD-9FDD042D9CFA}">
      <dsp:nvSpPr>
        <dsp:cNvPr id="0" name=""/>
        <dsp:cNvSpPr/>
      </dsp:nvSpPr>
      <dsp:spPr>
        <a:xfrm>
          <a:off x="27671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F1025-6D5B-41D9-8A56-B941D87ADBC7}">
      <dsp:nvSpPr>
        <dsp:cNvPr id="0" name=""/>
        <dsp:cNvSpPr/>
      </dsp:nvSpPr>
      <dsp:spPr>
        <a:xfrm>
          <a:off x="564238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EAB42-2C94-4407-AD82-9E5C662D4861}">
      <dsp:nvSpPr>
        <dsp:cNvPr id="0" name=""/>
        <dsp:cNvSpPr/>
      </dsp:nvSpPr>
      <dsp:spPr>
        <a:xfrm>
          <a:off x="193925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 Product </a:t>
          </a:r>
        </a:p>
      </dsp:txBody>
      <dsp:txXfrm>
        <a:off x="1939251" y="43630"/>
        <a:ext cx="3227270" cy="1369144"/>
      </dsp:txXfrm>
    </dsp:sp>
    <dsp:sp modelId="{1EDCC935-754F-4E30-B69D-29FC986EF043}">
      <dsp:nvSpPr>
        <dsp:cNvPr id="0" name=""/>
        <dsp:cNvSpPr/>
      </dsp:nvSpPr>
      <dsp:spPr>
        <a:xfrm>
          <a:off x="572884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477CC-B71F-412B-9944-1E17A627E125}">
      <dsp:nvSpPr>
        <dsp:cNvPr id="0" name=""/>
        <dsp:cNvSpPr/>
      </dsp:nvSpPr>
      <dsp:spPr>
        <a:xfrm>
          <a:off x="6016369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5FFAE-BA75-419F-B235-27569A7E2EAF}">
      <dsp:nvSpPr>
        <dsp:cNvPr id="0" name=""/>
        <dsp:cNvSpPr/>
      </dsp:nvSpPr>
      <dsp:spPr>
        <a:xfrm>
          <a:off x="739138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Delete a Product</a:t>
          </a:r>
        </a:p>
      </dsp:txBody>
      <dsp:txXfrm>
        <a:off x="7391381" y="43630"/>
        <a:ext cx="3227270" cy="1369144"/>
      </dsp:txXfrm>
    </dsp:sp>
    <dsp:sp modelId="{8188CC7F-C6FF-424B-BF5E-60D1C6C51020}">
      <dsp:nvSpPr>
        <dsp:cNvPr id="0" name=""/>
        <dsp:cNvSpPr/>
      </dsp:nvSpPr>
      <dsp:spPr>
        <a:xfrm>
          <a:off x="27671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740CA-C143-46C5-8615-E5EC394C0567}">
      <dsp:nvSpPr>
        <dsp:cNvPr id="0" name=""/>
        <dsp:cNvSpPr/>
      </dsp:nvSpPr>
      <dsp:spPr>
        <a:xfrm>
          <a:off x="564238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9E266-6656-400D-9871-4834090A047C}">
      <dsp:nvSpPr>
        <dsp:cNvPr id="0" name=""/>
        <dsp:cNvSpPr/>
      </dsp:nvSpPr>
      <dsp:spPr>
        <a:xfrm>
          <a:off x="193925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Update a Product</a:t>
          </a:r>
        </a:p>
      </dsp:txBody>
      <dsp:txXfrm>
        <a:off x="1939251" y="1991502"/>
        <a:ext cx="3227270" cy="1369144"/>
      </dsp:txXfrm>
    </dsp:sp>
    <dsp:sp modelId="{9A5A9BD8-3BA5-4BE2-95DF-F2C3EF9CD7D5}">
      <dsp:nvSpPr>
        <dsp:cNvPr id="0" name=""/>
        <dsp:cNvSpPr/>
      </dsp:nvSpPr>
      <dsp:spPr>
        <a:xfrm>
          <a:off x="572884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153E0-EC77-4E3E-8DB4-5C6A5F999F33}">
      <dsp:nvSpPr>
        <dsp:cNvPr id="0" name=""/>
        <dsp:cNvSpPr/>
      </dsp:nvSpPr>
      <dsp:spPr>
        <a:xfrm>
          <a:off x="6016369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EC860-2987-4410-B2C8-7E29D6A5B30A}">
      <dsp:nvSpPr>
        <dsp:cNvPr id="0" name=""/>
        <dsp:cNvSpPr/>
      </dsp:nvSpPr>
      <dsp:spPr>
        <a:xfrm>
          <a:off x="739138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View a Product</a:t>
          </a:r>
        </a:p>
      </dsp:txBody>
      <dsp:txXfrm>
        <a:off x="7391381" y="1991502"/>
        <a:ext cx="3227270" cy="1369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D78B2-2EBE-455A-8E43-9A0C431CD3E3}">
      <dsp:nvSpPr>
        <dsp:cNvPr id="0" name=""/>
        <dsp:cNvSpPr/>
      </dsp:nvSpPr>
      <dsp:spPr>
        <a:xfrm>
          <a:off x="0" y="558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45E58-94F4-4BE1-AB4E-B44AE79EE163}">
      <dsp:nvSpPr>
        <dsp:cNvPr id="0" name=""/>
        <dsp:cNvSpPr/>
      </dsp:nvSpPr>
      <dsp:spPr>
        <a:xfrm>
          <a:off x="0" y="55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Sign In / Sign Up</a:t>
          </a:r>
        </a:p>
      </dsp:txBody>
      <dsp:txXfrm>
        <a:off x="0" y="558"/>
        <a:ext cx="6496050" cy="914176"/>
      </dsp:txXfrm>
    </dsp:sp>
    <dsp:sp modelId="{13E2A8CF-1046-4DFB-B349-34BC3B15C34C}">
      <dsp:nvSpPr>
        <dsp:cNvPr id="0" name=""/>
        <dsp:cNvSpPr/>
      </dsp:nvSpPr>
      <dsp:spPr>
        <a:xfrm>
          <a:off x="0" y="91473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4941430"/>
                <a:satOff val="225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4941430"/>
                <a:satOff val="225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41430"/>
              <a:satOff val="225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97DFB4-3379-4D03-892D-C8C0446C7A0C}">
      <dsp:nvSpPr>
        <dsp:cNvPr id="0" name=""/>
        <dsp:cNvSpPr/>
      </dsp:nvSpPr>
      <dsp:spPr>
        <a:xfrm>
          <a:off x="0" y="914734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Categories</a:t>
          </a:r>
        </a:p>
      </dsp:txBody>
      <dsp:txXfrm>
        <a:off x="0" y="914734"/>
        <a:ext cx="6496050" cy="914176"/>
      </dsp:txXfrm>
    </dsp:sp>
    <dsp:sp modelId="{8548553A-6A25-4A7E-AABE-3CD8EC668E06}">
      <dsp:nvSpPr>
        <dsp:cNvPr id="0" name=""/>
        <dsp:cNvSpPr/>
      </dsp:nvSpPr>
      <dsp:spPr>
        <a:xfrm>
          <a:off x="0" y="1828911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66EF1-0A14-44AB-81E5-FF7622C0DEE1}">
      <dsp:nvSpPr>
        <dsp:cNvPr id="0" name=""/>
        <dsp:cNvSpPr/>
      </dsp:nvSpPr>
      <dsp:spPr>
        <a:xfrm>
          <a:off x="0" y="1828911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View Products and add to cart</a:t>
          </a:r>
        </a:p>
      </dsp:txBody>
      <dsp:txXfrm>
        <a:off x="0" y="1828911"/>
        <a:ext cx="6496050" cy="914176"/>
      </dsp:txXfrm>
    </dsp:sp>
    <dsp:sp modelId="{FC5E080A-3451-40BA-8129-B522FE5F3808}">
      <dsp:nvSpPr>
        <dsp:cNvPr id="0" name=""/>
        <dsp:cNvSpPr/>
      </dsp:nvSpPr>
      <dsp:spPr>
        <a:xfrm>
          <a:off x="0" y="2743088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4824290"/>
                <a:satOff val="676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4824290"/>
                <a:satOff val="676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824290"/>
              <a:satOff val="676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00FE96-3DBB-4D0C-B662-D4C0FE6392BA}">
      <dsp:nvSpPr>
        <dsp:cNvPr id="0" name=""/>
        <dsp:cNvSpPr/>
      </dsp:nvSpPr>
      <dsp:spPr>
        <a:xfrm>
          <a:off x="0" y="274308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Payment Method</a:t>
          </a:r>
        </a:p>
      </dsp:txBody>
      <dsp:txXfrm>
        <a:off x="0" y="2743088"/>
        <a:ext cx="6496050" cy="914176"/>
      </dsp:txXfrm>
    </dsp:sp>
    <dsp:sp modelId="{9CBB6E30-2C47-4264-94D5-27D50C24B90C}">
      <dsp:nvSpPr>
        <dsp:cNvPr id="0" name=""/>
        <dsp:cNvSpPr/>
      </dsp:nvSpPr>
      <dsp:spPr>
        <a:xfrm>
          <a:off x="0" y="365726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E669EF-F52F-4DBD-91B5-80CC1D408948}">
      <dsp:nvSpPr>
        <dsp:cNvPr id="0" name=""/>
        <dsp:cNvSpPr/>
      </dsp:nvSpPr>
      <dsp:spPr>
        <a:xfrm>
          <a:off x="0" y="3657265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End </a:t>
          </a:r>
        </a:p>
      </dsp:txBody>
      <dsp:txXfrm>
        <a:off x="0" y="3657265"/>
        <a:ext cx="6496050" cy="914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CCBDD-C304-42D4-9FC8-DEF76AAEC72D}">
      <dsp:nvSpPr>
        <dsp:cNvPr id="0" name=""/>
        <dsp:cNvSpPr/>
      </dsp:nvSpPr>
      <dsp:spPr>
        <a:xfrm>
          <a:off x="420687" y="0"/>
          <a:ext cx="4773613" cy="477361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023-6CFD-4C30-B48F-5125B65AB0DD}">
      <dsp:nvSpPr>
        <dsp:cNvPr id="0" name=""/>
        <dsp:cNvSpPr/>
      </dsp:nvSpPr>
      <dsp:spPr>
        <a:xfrm>
          <a:off x="874180" y="453493"/>
          <a:ext cx="1861709" cy="18617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Nexus is a repository manager.</a:t>
          </a:r>
          <a:r>
            <a:rPr lang="en-US" sz="1600" b="0" i="0" kern="1200">
              <a:latin typeface="Century Gothic" panose="020B0502020202020204"/>
            </a:rPr>
            <a:t> </a:t>
          </a:r>
          <a:endParaRPr lang="en-US" sz="1600" kern="1200"/>
        </a:p>
      </dsp:txBody>
      <dsp:txXfrm>
        <a:off x="965061" y="544374"/>
        <a:ext cx="1679947" cy="1679947"/>
      </dsp:txXfrm>
    </dsp:sp>
    <dsp:sp modelId="{E7FD721A-48B2-44B2-AC9E-D331BABBC4C6}">
      <dsp:nvSpPr>
        <dsp:cNvPr id="0" name=""/>
        <dsp:cNvSpPr/>
      </dsp:nvSpPr>
      <dsp:spPr>
        <a:xfrm>
          <a:off x="2879097" y="453493"/>
          <a:ext cx="1861709" cy="18617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entury Gothic" panose="020B0502020202020204"/>
            </a:rPr>
            <a:t>It</a:t>
          </a:r>
          <a:r>
            <a:rPr lang="en-US" sz="1600" b="0" i="0" kern="1200"/>
            <a:t> </a:t>
          </a:r>
          <a:r>
            <a:rPr lang="en-US" sz="1600" b="1" i="0" kern="1200"/>
            <a:t>allows you to proxy, collect, and manage your dependencies </a:t>
          </a:r>
          <a:endParaRPr lang="en-US" sz="1600" kern="1200"/>
        </a:p>
      </dsp:txBody>
      <dsp:txXfrm>
        <a:off x="2969978" y="544374"/>
        <a:ext cx="1679947" cy="1679947"/>
      </dsp:txXfrm>
    </dsp:sp>
    <dsp:sp modelId="{309899F6-E1CF-40E2-9181-4BC2A507C284}">
      <dsp:nvSpPr>
        <dsp:cNvPr id="0" name=""/>
        <dsp:cNvSpPr/>
      </dsp:nvSpPr>
      <dsp:spPr>
        <a:xfrm>
          <a:off x="874180" y="2458410"/>
          <a:ext cx="1861709" cy="18617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latin typeface="Century Gothic" panose="020B0502020202020204"/>
            </a:rPr>
            <a:t>It </a:t>
          </a:r>
          <a:r>
            <a:rPr lang="en-US" sz="1600" b="1" i="0" kern="1200"/>
            <a:t>supports many artifact formats</a:t>
          </a:r>
          <a:r>
            <a:rPr lang="en-US" sz="1600" b="0" i="0" kern="1200"/>
            <a:t>, including Docker, Java, and </a:t>
          </a:r>
          <a:r>
            <a:rPr lang="en-US" sz="1600" b="0" i="0" kern="1200" err="1"/>
            <a:t>npm</a:t>
          </a:r>
          <a:r>
            <a:rPr lang="en-US" sz="1600" b="0" i="0" kern="1200"/>
            <a:t>.</a:t>
          </a:r>
          <a:endParaRPr lang="en-US" sz="1600" kern="1200"/>
        </a:p>
      </dsp:txBody>
      <dsp:txXfrm>
        <a:off x="965061" y="2549291"/>
        <a:ext cx="1679947" cy="1679947"/>
      </dsp:txXfrm>
    </dsp:sp>
    <dsp:sp modelId="{378653B0-2CF3-49B9-AADE-A113FC4B0AF7}">
      <dsp:nvSpPr>
        <dsp:cNvPr id="0" name=""/>
        <dsp:cNvSpPr/>
      </dsp:nvSpPr>
      <dsp:spPr>
        <a:xfrm>
          <a:off x="2879097" y="2458410"/>
          <a:ext cx="1861709" cy="18617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It makes  easy to distribute your software</a:t>
          </a:r>
          <a:endParaRPr lang="en-US" sz="1600" kern="1200"/>
        </a:p>
      </dsp:txBody>
      <dsp:txXfrm>
        <a:off x="2969978" y="2549291"/>
        <a:ext cx="1679947" cy="1679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7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4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0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07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6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51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7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8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3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8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6" r:id="rId1"/>
    <p:sldLayoutId id="2147485307" r:id="rId2"/>
    <p:sldLayoutId id="2147485308" r:id="rId3"/>
    <p:sldLayoutId id="2147485309" r:id="rId4"/>
    <p:sldLayoutId id="2147485310" r:id="rId5"/>
    <p:sldLayoutId id="2147485311" r:id="rId6"/>
    <p:sldLayoutId id="2147485312" r:id="rId7"/>
    <p:sldLayoutId id="2147485313" r:id="rId8"/>
    <p:sldLayoutId id="2147485314" r:id="rId9"/>
    <p:sldLayoutId id="2147485315" r:id="rId10"/>
    <p:sldLayoutId id="2147485316" r:id="rId11"/>
    <p:sldLayoutId id="2147485317" r:id="rId12"/>
    <p:sldLayoutId id="2147485318" r:id="rId13"/>
    <p:sldLayoutId id="2147485319" r:id="rId14"/>
    <p:sldLayoutId id="2147485320" r:id="rId15"/>
    <p:sldLayoutId id="2147485321" r:id="rId16"/>
    <p:sldLayoutId id="21474853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s.tech/blog/2015/12/15/logging-for-rails-apps-in-dock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6" name="Rectangle 17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Oval 18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Oval 19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Oval 20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Oval 21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Oval 22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5" name="Rectangle 27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6" name="Rectangle 2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" name="Freeform: Shape 3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8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GROCERY LISTING APP </a:t>
            </a:r>
            <a:br>
              <a:rPr lang="en-US" sz="28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280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2" name="Picture 3" descr="Vegetables on display at a market">
            <a:extLst>
              <a:ext uri="{FF2B5EF4-FFF2-40B4-BE49-F238E27FC236}">
                <a16:creationId xmlns:a16="http://schemas.microsoft.com/office/drawing/2014/main" id="{BEFD10D0-550E-4E0E-8A2E-9B183E7C4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45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79" name="Rectangle 3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0" name="Oval 3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1" name="Oval 3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batch 85</a:t>
            </a:r>
            <a:endParaRPr lang="en-US"/>
          </a:p>
          <a:p>
            <a:r>
              <a:rPr lang="en-US">
                <a:solidFill>
                  <a:schemeClr val="tx1"/>
                </a:solidFill>
              </a:rPr>
              <a:t>TEAM 4</a:t>
            </a:r>
          </a:p>
          <a:p>
            <a:pPr indent="-228600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Dhamotharan k</a:t>
            </a:r>
          </a:p>
          <a:p>
            <a:pPr indent="-228600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Divya B</a:t>
            </a:r>
          </a:p>
          <a:p>
            <a:pPr indent="-228600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Suvetha S</a:t>
            </a:r>
          </a:p>
          <a:p>
            <a:pPr indent="-228600">
              <a:buFont typeface="Wingdings 3" charset="2"/>
              <a:buChar char=""/>
            </a:pPr>
            <a:r>
              <a:rPr lang="en-US" err="1">
                <a:solidFill>
                  <a:schemeClr val="tx1"/>
                </a:solidFill>
              </a:rPr>
              <a:t>pADMARAJU</a:t>
            </a:r>
          </a:p>
          <a:p>
            <a:pPr indent="-228600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Neeraj Kumar</a:t>
            </a:r>
          </a:p>
        </p:txBody>
      </p:sp>
      <p:sp>
        <p:nvSpPr>
          <p:cNvPr id="182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F76C-292B-4616-BC2C-701DA276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Products</a:t>
            </a: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C71071-1BD9-4B59-9974-64AE8FAFD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" t="4933" r="195" b="5142"/>
          <a:stretch/>
        </p:blipFill>
        <p:spPr>
          <a:xfrm>
            <a:off x="6639925" y="2954239"/>
            <a:ext cx="4307224" cy="315111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BF74B9-8B91-42CF-9357-872F10B89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978657" y="2954507"/>
            <a:ext cx="4950162" cy="3102957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8019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4A40D-00EF-43AC-8075-F32F7F8C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985" y="449792"/>
            <a:ext cx="2880086" cy="12607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Amasis MT Pro Black"/>
              </a:rPr>
              <a:t>Payment</a:t>
            </a:r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C1813A4-305B-4A52-9C7B-57367AD3D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8" t="4747" b="6013"/>
          <a:stretch/>
        </p:blipFill>
        <p:spPr>
          <a:xfrm>
            <a:off x="2144643" y="2392306"/>
            <a:ext cx="8049363" cy="3351296"/>
          </a:xfr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7798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2F42B-2198-4F30-9370-913900BE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704" y="521231"/>
            <a:ext cx="1570399" cy="10345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Amasis MT Pro Black"/>
              </a:rPr>
              <a:t>End</a:t>
            </a:r>
            <a:r>
              <a:rPr lang="en-US">
                <a:solidFill>
                  <a:schemeClr val="tx2"/>
                </a:solidFill>
              </a:rPr>
              <a:t> 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B0D86E-D1A6-4A70-B5C3-DDDF52ED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892" y="2058930"/>
            <a:ext cx="7906484" cy="3719628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9765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1ED8-F6B4-485F-8D77-3CBB6C22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Docker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1BA9962-35B6-45AC-AFBB-CEF8690D6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Docker is a containerization platform that packages the application and its dependencies together inside a container.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It is a tool designed to make it easier to create, deploy, and run applications by using containers</a:t>
            </a:r>
            <a:endParaRPr lang="en-US">
              <a:latin typeface="Calibri"/>
            </a:endParaRPr>
          </a:p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18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AE4AAB97-27D3-4958-AEBE-32864745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0571" y="3424019"/>
            <a:ext cx="3080048" cy="177102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94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07DD6-075E-416A-8192-D4195BDDA868}"/>
              </a:ext>
            </a:extLst>
          </p:cNvPr>
          <p:cNvSpPr txBox="1"/>
          <p:nvPr/>
        </p:nvSpPr>
        <p:spPr>
          <a:xfrm>
            <a:off x="8382055" y="1241266"/>
            <a:ext cx="3161016" cy="31537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cap="all">
                <a:ln w="3175" cmpd="sng">
                  <a:noFill/>
                </a:ln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PROCESS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45C84E1-402E-4A06-B6F8-2C9FDBE8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"/>
          <a:stretch/>
        </p:blipFill>
        <p:spPr>
          <a:xfrm>
            <a:off x="276326" y="1815051"/>
            <a:ext cx="7479023" cy="3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DAC4-1B2E-4481-9987-1416DB94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Docker File</a:t>
            </a:r>
            <a:endParaRPr lang="en-US" b="0" i="0" kern="120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D6E29-E007-4CC2-B49C-6DD00DF48404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 Dockerfile is a text document that contains all the commands to assemble an image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Docker can build images automatically by reading the instructions from a Dockerfile.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3BBC44F-BF54-4AC3-874B-140D8705D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80" b="26050"/>
          <a:stretch/>
        </p:blipFill>
        <p:spPr>
          <a:xfrm>
            <a:off x="5175456" y="3770637"/>
            <a:ext cx="6194541" cy="11983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23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DCA3-3DC9-4E76-991F-9D64A82D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Docker Image 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167275-F2C5-47A0-A35F-22432524A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>
                <a:latin typeface="Consolas"/>
                <a:ea typeface="+mn-lt"/>
                <a:cs typeface="+mn-lt"/>
              </a:rPr>
              <a:t>An image is a read-only template with instructions for creating a Docker container.</a:t>
            </a:r>
          </a:p>
          <a:p>
            <a:r>
              <a:rPr lang="en-US">
                <a:latin typeface="Consolas"/>
                <a:ea typeface="+mn-lt"/>
                <a:cs typeface="+mn-lt"/>
              </a:rPr>
              <a:t>It consists of application code, libraries, tools, dependencies, etc.</a:t>
            </a:r>
          </a:p>
          <a:p>
            <a:r>
              <a:rPr lang="en-US">
                <a:latin typeface="Consolas"/>
                <a:ea typeface="+mn-lt"/>
                <a:cs typeface="+mn-lt"/>
              </a:rPr>
              <a:t> A docker image is described in text file called a </a:t>
            </a:r>
            <a:r>
              <a:rPr lang="en-US" b="1" err="1">
                <a:latin typeface="Consolas"/>
                <a:ea typeface="+mn-lt"/>
                <a:cs typeface="+mn-lt"/>
              </a:rPr>
              <a:t>Dockerfile</a:t>
            </a:r>
            <a:r>
              <a:rPr lang="en-US">
                <a:latin typeface="Consolas"/>
                <a:ea typeface="+mn-lt"/>
                <a:cs typeface="+mn-lt"/>
              </a:rPr>
              <a:t>,</a:t>
            </a:r>
            <a:endParaRPr lang="en-US">
              <a:latin typeface="Consolas"/>
            </a:endParaRP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D607B18-F4DF-4781-A5A7-1BED4DF6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65" y="3138314"/>
            <a:ext cx="5154648" cy="23662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1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576B-17A9-418F-ADA1-52E7EB7D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A8EF-FE7F-4A0E-88F9-84F19384FCF4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Docker container is a running instance of an image.</a:t>
            </a:r>
          </a:p>
          <a:p>
            <a:pPr marL="457200" indent="-4572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Its main benefit is to package applications in containers.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0CAAF68-DD9C-430E-B337-91750AAF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9" y="3439942"/>
            <a:ext cx="6623145" cy="175108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61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B3B2-110A-446D-982E-AB2DA32F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2837-DFA3-42A2-BDE8-6B6AB702E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>
                <a:ea typeface="+mj-lt"/>
                <a:cs typeface="+mj-lt"/>
              </a:rPr>
              <a:t>Jenkins</a:t>
            </a:r>
            <a:r>
              <a:rPr lang="en-US" sz="1600">
                <a:ea typeface="+mj-lt"/>
                <a:cs typeface="+mj-lt"/>
              </a:rPr>
              <a:t> is an open source automation server. </a:t>
            </a:r>
          </a:p>
          <a:p>
            <a:pPr>
              <a:buClr>
                <a:srgbClr val="EF53A5"/>
              </a:buClr>
            </a:pPr>
            <a:r>
              <a:rPr lang="en-US" sz="1600">
                <a:ea typeface="+mj-lt"/>
                <a:cs typeface="+mj-lt"/>
              </a:rPr>
              <a:t>It helps automate the parts of software  development related to building, testing, and deploying, facilitating  continuous integration and continuous delivery.</a:t>
            </a:r>
            <a:endParaRPr lang="en-US" sz="1600"/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CEF48E0F-DECF-47EB-B3DE-A81CDDF5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054676"/>
            <a:ext cx="6158802" cy="25097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77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5824-7A89-4542-B2C7-C6CDA44D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Jenkins Pipeline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4A54FDB-FCEE-4FB6-92EB-DB066409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50" y="2740233"/>
            <a:ext cx="6252182" cy="3519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55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FF6F-2CE6-4CF7-8F3F-EEAF0C02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295" y="99030"/>
            <a:ext cx="4625221" cy="115623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Script MT Bold"/>
              </a:rPr>
              <a:t>Technologies used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79FB4E0-CF23-4278-8758-E253F857F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78" y="4557632"/>
            <a:ext cx="2887666" cy="1079498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C988AC65-A5D0-41B3-88DA-730CB6345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25" y="2518987"/>
            <a:ext cx="2561772" cy="1309345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5B3A1C6F-C35A-4BF1-8B5C-CBDAB37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173" y="2407837"/>
            <a:ext cx="2743200" cy="1371600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A27E268-8871-41BE-ABC9-398CD8DA2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94" y="2265399"/>
            <a:ext cx="2352675" cy="1943100"/>
          </a:xfrm>
          <a:prstGeom prst="rect">
            <a:avLst/>
          </a:prstGeom>
        </p:spPr>
      </p:pic>
      <p:pic>
        <p:nvPicPr>
          <p:cNvPr id="9" name="Picture 9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293967B8-FCA0-40BA-B26A-FFD8764CA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096" y="4434439"/>
            <a:ext cx="2981324" cy="1690973"/>
          </a:xfrm>
          <a:prstGeom prst="rect">
            <a:avLst/>
          </a:prstGeom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D782D06-C1F1-49DF-86CE-07C246589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58" t="17374" r="-565" b="11111"/>
          <a:stretch/>
        </p:blipFill>
        <p:spPr>
          <a:xfrm>
            <a:off x="6995270" y="4552286"/>
            <a:ext cx="2165056" cy="1314937"/>
          </a:xfrm>
          <a:prstGeom prst="rect">
            <a:avLst/>
          </a:prstGeom>
        </p:spPr>
      </p:pic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0D8FE49A-D99D-4323-9E15-4AF30B0A0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99" y="4093803"/>
            <a:ext cx="1990725" cy="1990725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367AE23A-16A5-437E-8E03-9B1B6A59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5550" y="2386012"/>
            <a:ext cx="1545432" cy="16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3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B92-8FC5-4946-8E3B-23537D1F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366" y="-1106487"/>
            <a:ext cx="3505495" cy="47736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Nexus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DA68E7EA-F0CD-4FB2-9720-7935F7919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707659"/>
              </p:ext>
            </p:extLst>
          </p:nvPr>
        </p:nvGraphicFramePr>
        <p:xfrm>
          <a:off x="3286920" y="188198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52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D97B-48F4-4328-B3EA-67E9AC68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43" y="486389"/>
            <a:ext cx="3973939" cy="1784557"/>
          </a:xfrm>
        </p:spPr>
        <p:txBody>
          <a:bodyPr anchor="ctr">
            <a:normAutofit/>
          </a:bodyPr>
          <a:lstStyle/>
          <a:p>
            <a:r>
              <a:rPr lang="en-US" sz="4400"/>
              <a:t>Nexus Repository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8D39027-FDC8-45DC-8EAE-D0864583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182" y="2760996"/>
            <a:ext cx="6495847" cy="37086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3693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7D67DC-2FD0-46DC-975B-69461414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1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BF7D-C1A9-4B28-BCFD-57B0989B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Admin Operations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72623A8-9570-4483-8F9C-E9CABC577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8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B183-2D48-4198-9083-AAA1179F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PRODUCT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9AA3C8-6A42-4A4C-B2FE-8F51A755C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" t="4830" r="-166" b="40909"/>
          <a:stretch/>
        </p:blipFill>
        <p:spPr>
          <a:xfrm>
            <a:off x="2156828" y="2969699"/>
            <a:ext cx="7184797" cy="2276532"/>
          </a:xfrm>
        </p:spPr>
      </p:pic>
    </p:spTree>
    <p:extLst>
      <p:ext uri="{BB962C8B-B14F-4D97-AF65-F5344CB8AC3E}">
        <p14:creationId xmlns:p14="http://schemas.microsoft.com/office/powerpoint/2010/main" val="191547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66E9-CFA1-4EE4-98CB-15DE1B8F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Product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DB0F98-2540-41F0-A6D1-9CB2265B4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9" t="4261" r="-160" b="40625"/>
          <a:stretch/>
        </p:blipFill>
        <p:spPr>
          <a:xfrm>
            <a:off x="2180641" y="3303074"/>
            <a:ext cx="7410980" cy="2312290"/>
          </a:xfrm>
        </p:spPr>
      </p:pic>
    </p:spTree>
    <p:extLst>
      <p:ext uri="{BB962C8B-B14F-4D97-AF65-F5344CB8AC3E}">
        <p14:creationId xmlns:p14="http://schemas.microsoft.com/office/powerpoint/2010/main" val="420289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AA5B-1747-4288-892B-9792CA6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Product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0ABE78-8218-4BC2-9D61-70819857B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" t="5114" r="-160" b="20454"/>
          <a:stretch/>
        </p:blipFill>
        <p:spPr>
          <a:xfrm>
            <a:off x="2371141" y="2933981"/>
            <a:ext cx="7446729" cy="3122777"/>
          </a:xfrm>
        </p:spPr>
      </p:pic>
    </p:spTree>
    <p:extLst>
      <p:ext uri="{BB962C8B-B14F-4D97-AF65-F5344CB8AC3E}">
        <p14:creationId xmlns:p14="http://schemas.microsoft.com/office/powerpoint/2010/main" val="144561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3CB8-03A9-41A4-AC5D-AE8B3B5E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2680002" cy="4572000"/>
          </a:xfrm>
        </p:spPr>
        <p:txBody>
          <a:bodyPr anchor="ctr">
            <a:normAutofit/>
          </a:bodyPr>
          <a:lstStyle/>
          <a:p>
            <a:r>
              <a:rPr lang="en-US" sz="2700">
                <a:solidFill>
                  <a:srgbClr val="EBEBEB"/>
                </a:solidFill>
              </a:rPr>
              <a:t>User Operations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7C71B8B-9BA2-4D22-BD3F-DC2506AEC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6638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06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4BFF-8F2A-4897-87CF-34D6CD37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In/Sign Up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D33F3C-BF13-400D-8EAB-B309B3B1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8" t="5114" r="-1278" b="6818"/>
          <a:stretch/>
        </p:blipFill>
        <p:spPr>
          <a:xfrm>
            <a:off x="634207" y="2682081"/>
            <a:ext cx="5327650" cy="3873500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0B7BCB-B6DE-4250-92B6-4AB82C13C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4" r="232" b="6472"/>
          <a:stretch/>
        </p:blipFill>
        <p:spPr>
          <a:xfrm>
            <a:off x="6510338" y="2728915"/>
            <a:ext cx="5112560" cy="38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D534-E024-4202-8258-78C00A45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644" y="-1543525"/>
            <a:ext cx="3352375" cy="3257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Categories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6122C1-F89D-4700-905E-AADD9175C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60" t="4830" r="479" b="5966"/>
          <a:stretch/>
        </p:blipFill>
        <p:spPr>
          <a:xfrm>
            <a:off x="3334666" y="2886353"/>
            <a:ext cx="6270662" cy="31565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09529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Ion Boardroom</vt:lpstr>
      <vt:lpstr>GROCERY LISTING APP  </vt:lpstr>
      <vt:lpstr>Technologies used</vt:lpstr>
      <vt:lpstr>Admin Operations</vt:lpstr>
      <vt:lpstr>ADD PRODUCT</vt:lpstr>
      <vt:lpstr>Update Product</vt:lpstr>
      <vt:lpstr>View Product</vt:lpstr>
      <vt:lpstr>User Operations</vt:lpstr>
      <vt:lpstr>Sign In/Sign Up</vt:lpstr>
      <vt:lpstr>Categories</vt:lpstr>
      <vt:lpstr>Products</vt:lpstr>
      <vt:lpstr>Payment</vt:lpstr>
      <vt:lpstr>End </vt:lpstr>
      <vt:lpstr>Docker</vt:lpstr>
      <vt:lpstr>PowerPoint Presentation</vt:lpstr>
      <vt:lpstr>Docker File</vt:lpstr>
      <vt:lpstr>Docker Image </vt:lpstr>
      <vt:lpstr>Docker container</vt:lpstr>
      <vt:lpstr>Jenkins</vt:lpstr>
      <vt:lpstr>Jenkins Pipeline</vt:lpstr>
      <vt:lpstr>Nexus</vt:lpstr>
      <vt:lpstr>Nexus Repository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revision>9</cp:revision>
  <dcterms:created xsi:type="dcterms:W3CDTF">2019-10-16T03:03:10Z</dcterms:created>
  <dcterms:modified xsi:type="dcterms:W3CDTF">2022-01-26T13:18:34Z</dcterms:modified>
</cp:coreProperties>
</file>